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013248-B8AA-4992-80C3-766E82AD9A2D}" type="doc">
      <dgm:prSet loTypeId="urn:microsoft.com/office/officeart/2008/layout/Accented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22908EA-0B85-47E7-8FCA-43B5226C382B}">
      <dgm:prSet custT="1"/>
      <dgm:spPr/>
      <dgm:t>
        <a:bodyPr/>
        <a:lstStyle/>
        <a:p>
          <a:pPr rtl="0"/>
          <a:r>
            <a:rPr lang="tr-TR" sz="1800" dirty="0" smtClean="0">
              <a:solidFill>
                <a:schemeClr val="tx1"/>
              </a:solidFill>
            </a:rPr>
            <a:t>Burak ÇİL- KSÜ Sağlık Uygulama ve Araştırma Hastanesi Hemşirelik Hizmetleri Müdür Yardımcısı </a:t>
          </a:r>
          <a:endParaRPr lang="tr-TR" sz="1800" dirty="0">
            <a:solidFill>
              <a:schemeClr val="tx1"/>
            </a:solidFill>
          </a:endParaRPr>
        </a:p>
      </dgm:t>
    </dgm:pt>
    <dgm:pt modelId="{93951093-8FBF-4B16-9ED7-5BEA884FE2FC}" type="parTrans" cxnId="{207B8597-C3AE-4C33-92A4-C12946176851}">
      <dgm:prSet/>
      <dgm:spPr/>
      <dgm:t>
        <a:bodyPr/>
        <a:lstStyle/>
        <a:p>
          <a:endParaRPr lang="tr-TR" sz="2400"/>
        </a:p>
      </dgm:t>
    </dgm:pt>
    <dgm:pt modelId="{093844FB-FE79-4D47-B6F1-C3F133994CBB}" type="sibTrans" cxnId="{207B8597-C3AE-4C33-92A4-C12946176851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  <dgm:t>
        <a:bodyPr/>
        <a:lstStyle/>
        <a:p>
          <a:endParaRPr lang="tr-TR" sz="2400"/>
        </a:p>
      </dgm:t>
    </dgm:pt>
    <dgm:pt modelId="{5D986962-1EB4-41D9-99EE-CF8C148D588D}">
      <dgm:prSet custT="1"/>
      <dgm:spPr/>
      <dgm:t>
        <a:bodyPr/>
        <a:lstStyle/>
        <a:p>
          <a:pPr rtl="0"/>
          <a:r>
            <a:rPr lang="tr-TR" sz="2000" dirty="0" smtClean="0"/>
            <a:t>Öğrencilikten </a:t>
          </a:r>
          <a:r>
            <a:rPr lang="tr-TR" sz="2000" dirty="0" err="1" smtClean="0"/>
            <a:t>Klinisyenliğe</a:t>
          </a:r>
          <a:r>
            <a:rPr lang="tr-TR" sz="2000" dirty="0" smtClean="0"/>
            <a:t> Geçiş</a:t>
          </a:r>
          <a:endParaRPr lang="tr-TR" sz="2000" dirty="0"/>
        </a:p>
      </dgm:t>
    </dgm:pt>
    <dgm:pt modelId="{F1163DFE-8057-49A4-82D3-75B83CBFEF6D}" type="parTrans" cxnId="{D8C2B7BB-00C3-4039-A5E0-D6DD1C446122}">
      <dgm:prSet/>
      <dgm:spPr/>
      <dgm:t>
        <a:bodyPr/>
        <a:lstStyle/>
        <a:p>
          <a:endParaRPr lang="tr-TR" sz="2400"/>
        </a:p>
      </dgm:t>
    </dgm:pt>
    <dgm:pt modelId="{C9730391-B261-40B6-8661-18A7197C753D}" type="sibTrans" cxnId="{D8C2B7BB-00C3-4039-A5E0-D6DD1C446122}">
      <dgm:prSet/>
      <dgm:spPr/>
      <dgm:t>
        <a:bodyPr/>
        <a:lstStyle/>
        <a:p>
          <a:endParaRPr lang="tr-TR" sz="2400"/>
        </a:p>
      </dgm:t>
    </dgm:pt>
    <dgm:pt modelId="{74485539-E2A3-445B-A2E8-9801130DA7C5}">
      <dgm:prSet custT="1"/>
      <dgm:spPr/>
      <dgm:t>
        <a:bodyPr/>
        <a:lstStyle/>
        <a:p>
          <a:pPr rtl="0"/>
          <a:r>
            <a:rPr lang="tr-TR" sz="1800" dirty="0" smtClean="0"/>
            <a:t>01.06.2021 </a:t>
          </a:r>
        </a:p>
        <a:p>
          <a:pPr rtl="0"/>
          <a:r>
            <a:rPr lang="tr-TR" sz="1800" dirty="0" smtClean="0"/>
            <a:t>14.00 – 15.00</a:t>
          </a:r>
          <a:endParaRPr lang="tr-TR" sz="1800" dirty="0"/>
        </a:p>
      </dgm:t>
    </dgm:pt>
    <dgm:pt modelId="{8D29ECF2-494F-47DD-8AF2-2DCE448B7511}" type="parTrans" cxnId="{A898A0DA-3B20-4DC8-B468-E7685D0584E0}">
      <dgm:prSet/>
      <dgm:spPr/>
      <dgm:t>
        <a:bodyPr/>
        <a:lstStyle/>
        <a:p>
          <a:endParaRPr lang="tr-TR" sz="2400"/>
        </a:p>
      </dgm:t>
    </dgm:pt>
    <dgm:pt modelId="{6C40ED87-7F78-453F-A1DA-58AC64C76549}" type="sibTrans" cxnId="{A898A0DA-3B20-4DC8-B468-E7685D0584E0}">
      <dgm:prSet/>
      <dgm:spPr/>
      <dgm:t>
        <a:bodyPr/>
        <a:lstStyle/>
        <a:p>
          <a:endParaRPr lang="tr-TR" sz="2400"/>
        </a:p>
      </dgm:t>
    </dgm:pt>
    <dgm:pt modelId="{91A13E74-3034-4686-8316-196BF3871542}" type="pres">
      <dgm:prSet presAssocID="{52013248-B8AA-4992-80C3-766E82AD9A2D}" presName="Name0" presStyleCnt="0">
        <dgm:presLayoutVars>
          <dgm:dir/>
        </dgm:presLayoutVars>
      </dgm:prSet>
      <dgm:spPr/>
      <dgm:t>
        <a:bodyPr/>
        <a:lstStyle/>
        <a:p>
          <a:endParaRPr lang="tr-TR"/>
        </a:p>
      </dgm:t>
    </dgm:pt>
    <dgm:pt modelId="{D0E8F5DF-6D58-481F-BFF7-04A0E5F5285C}" type="pres">
      <dgm:prSet presAssocID="{093844FB-FE79-4D47-B6F1-C3F133994CBB}" presName="picture_1" presStyleLbl="bgImgPlace1" presStyleIdx="0" presStyleCnt="1" custLinFactNeighborX="-14894" custLinFactNeighborY="-10233"/>
      <dgm:spPr/>
      <dgm:t>
        <a:bodyPr/>
        <a:lstStyle/>
        <a:p>
          <a:endParaRPr lang="tr-TR"/>
        </a:p>
      </dgm:t>
    </dgm:pt>
    <dgm:pt modelId="{0CB630F1-53B7-4CAF-B97C-11E284769A29}" type="pres">
      <dgm:prSet presAssocID="{022908EA-0B85-47E7-8FCA-43B5226C382B}" presName="text_1" presStyleLbl="node1" presStyleIdx="0" presStyleCnt="0" custScaleX="281251" custScaleY="70841" custLinFactX="100000" custLinFactNeighborX="100046" custLinFactNeighborY="5117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DDAF51E-F1EE-4C99-A15E-3ABBA7299F7C}" type="pres">
      <dgm:prSet presAssocID="{52013248-B8AA-4992-80C3-766E82AD9A2D}" presName="linV" presStyleCnt="0"/>
      <dgm:spPr/>
    </dgm:pt>
    <dgm:pt modelId="{EC874D3F-E061-42C4-87FC-940AF5DB8E78}" type="pres">
      <dgm:prSet presAssocID="{5D986962-1EB4-41D9-99EE-CF8C148D588D}" presName="pair" presStyleCnt="0"/>
      <dgm:spPr/>
    </dgm:pt>
    <dgm:pt modelId="{11CC0226-6C7E-4376-859A-010F8FE131C9}" type="pres">
      <dgm:prSet presAssocID="{5D986962-1EB4-41D9-99EE-CF8C148D588D}" presName="spaceH" presStyleLbl="node1" presStyleIdx="0" presStyleCnt="0"/>
      <dgm:spPr/>
    </dgm:pt>
    <dgm:pt modelId="{DAEE2452-8D09-4501-9EF8-0A43F240EA16}" type="pres">
      <dgm:prSet presAssocID="{5D986962-1EB4-41D9-99EE-CF8C148D588D}" presName="desPictures" presStyleLbl="alignImgPlace1" presStyleIdx="0" presStyleCnt="2"/>
      <dgm:spPr/>
    </dgm:pt>
    <dgm:pt modelId="{40AB4C79-32CA-4DB8-B11C-EEDD8CBE05A7}" type="pres">
      <dgm:prSet presAssocID="{5D986962-1EB4-41D9-99EE-CF8C148D588D}" presName="desTextWrapper" presStyleCnt="0"/>
      <dgm:spPr/>
    </dgm:pt>
    <dgm:pt modelId="{090A3A2E-0249-435B-81B9-2D7DA5955E58}" type="pres">
      <dgm:prSet presAssocID="{5D986962-1EB4-41D9-99EE-CF8C148D588D}" presName="desText" presStyleLbl="revTx" presStyleIdx="0" presStyleCnt="2" custScaleX="14910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327099B-E2A4-4B0A-8FEB-9690B317589F}" type="pres">
      <dgm:prSet presAssocID="{C9730391-B261-40B6-8661-18A7197C753D}" presName="spaceV" presStyleCnt="0"/>
      <dgm:spPr/>
    </dgm:pt>
    <dgm:pt modelId="{36A4A3F1-6F88-415E-AE69-559F97CC0DC1}" type="pres">
      <dgm:prSet presAssocID="{74485539-E2A3-445B-A2E8-9801130DA7C5}" presName="pair" presStyleCnt="0"/>
      <dgm:spPr/>
    </dgm:pt>
    <dgm:pt modelId="{CE9E2FC7-AFE5-43F5-B383-9BE45182376D}" type="pres">
      <dgm:prSet presAssocID="{74485539-E2A3-445B-A2E8-9801130DA7C5}" presName="spaceH" presStyleLbl="node1" presStyleIdx="0" presStyleCnt="0"/>
      <dgm:spPr/>
    </dgm:pt>
    <dgm:pt modelId="{7A7E947B-85F4-4DA0-A26B-EC12CD2BFF85}" type="pres">
      <dgm:prSet presAssocID="{74485539-E2A3-445B-A2E8-9801130DA7C5}" presName="desPictures" presStyleLbl="alignImgPlace1" presStyleIdx="1" presStyleCnt="2"/>
      <dgm:spPr/>
    </dgm:pt>
    <dgm:pt modelId="{B5D35166-6548-47FB-8D09-7EF023205582}" type="pres">
      <dgm:prSet presAssocID="{74485539-E2A3-445B-A2E8-9801130DA7C5}" presName="desTextWrapper" presStyleCnt="0"/>
      <dgm:spPr/>
    </dgm:pt>
    <dgm:pt modelId="{8EF697BE-391F-4525-AC86-6E88328C3277}" type="pres">
      <dgm:prSet presAssocID="{74485539-E2A3-445B-A2E8-9801130DA7C5}" presName="desText" presStyleLbl="revTx" presStyleIdx="1" presStyleCnt="2" custScaleX="27628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F029A8E-ECE5-474A-BB47-712615864A19}" type="pres">
      <dgm:prSet presAssocID="{52013248-B8AA-4992-80C3-766E82AD9A2D}" presName="maxNode" presStyleCnt="0"/>
      <dgm:spPr/>
    </dgm:pt>
    <dgm:pt modelId="{01244355-2FF7-4AA1-A382-1FE4F71CA718}" type="pres">
      <dgm:prSet presAssocID="{52013248-B8AA-4992-80C3-766E82AD9A2D}" presName="Name33" presStyleCnt="0"/>
      <dgm:spPr/>
    </dgm:pt>
  </dgm:ptLst>
  <dgm:cxnLst>
    <dgm:cxn modelId="{D8C2B7BB-00C3-4039-A5E0-D6DD1C446122}" srcId="{52013248-B8AA-4992-80C3-766E82AD9A2D}" destId="{5D986962-1EB4-41D9-99EE-CF8C148D588D}" srcOrd="1" destOrd="0" parTransId="{F1163DFE-8057-49A4-82D3-75B83CBFEF6D}" sibTransId="{C9730391-B261-40B6-8661-18A7197C753D}"/>
    <dgm:cxn modelId="{207B8597-C3AE-4C33-92A4-C12946176851}" srcId="{52013248-B8AA-4992-80C3-766E82AD9A2D}" destId="{022908EA-0B85-47E7-8FCA-43B5226C382B}" srcOrd="0" destOrd="0" parTransId="{93951093-8FBF-4B16-9ED7-5BEA884FE2FC}" sibTransId="{093844FB-FE79-4D47-B6F1-C3F133994CBB}"/>
    <dgm:cxn modelId="{014491EA-7199-41D9-8D56-1CF02C31B7FC}" type="presOf" srcId="{5D986962-1EB4-41D9-99EE-CF8C148D588D}" destId="{090A3A2E-0249-435B-81B9-2D7DA5955E58}" srcOrd="0" destOrd="0" presId="urn:microsoft.com/office/officeart/2008/layout/AccentedPicture"/>
    <dgm:cxn modelId="{266A86EB-7254-4176-890F-1E52C2EB51E1}" type="presOf" srcId="{093844FB-FE79-4D47-B6F1-C3F133994CBB}" destId="{D0E8F5DF-6D58-481F-BFF7-04A0E5F5285C}" srcOrd="0" destOrd="0" presId="urn:microsoft.com/office/officeart/2008/layout/AccentedPicture"/>
    <dgm:cxn modelId="{6FA2955C-D24F-4CA4-9320-2EE916E51276}" type="presOf" srcId="{74485539-E2A3-445B-A2E8-9801130DA7C5}" destId="{8EF697BE-391F-4525-AC86-6E88328C3277}" srcOrd="0" destOrd="0" presId="urn:microsoft.com/office/officeart/2008/layout/AccentedPicture"/>
    <dgm:cxn modelId="{C94180D1-2E10-4F33-8B6A-934375226A22}" type="presOf" srcId="{022908EA-0B85-47E7-8FCA-43B5226C382B}" destId="{0CB630F1-53B7-4CAF-B97C-11E284769A29}" srcOrd="0" destOrd="0" presId="urn:microsoft.com/office/officeart/2008/layout/AccentedPicture"/>
    <dgm:cxn modelId="{A898A0DA-3B20-4DC8-B468-E7685D0584E0}" srcId="{52013248-B8AA-4992-80C3-766E82AD9A2D}" destId="{74485539-E2A3-445B-A2E8-9801130DA7C5}" srcOrd="2" destOrd="0" parTransId="{8D29ECF2-494F-47DD-8AF2-2DCE448B7511}" sibTransId="{6C40ED87-7F78-453F-A1DA-58AC64C76549}"/>
    <dgm:cxn modelId="{31A282A8-4CCF-428B-B897-E40B76E1E7AF}" type="presOf" srcId="{52013248-B8AA-4992-80C3-766E82AD9A2D}" destId="{91A13E74-3034-4686-8316-196BF3871542}" srcOrd="0" destOrd="0" presId="urn:microsoft.com/office/officeart/2008/layout/AccentedPicture"/>
    <dgm:cxn modelId="{B02B9E9D-2EC4-43B4-955F-831DD85B0795}" type="presParOf" srcId="{91A13E74-3034-4686-8316-196BF3871542}" destId="{D0E8F5DF-6D58-481F-BFF7-04A0E5F5285C}" srcOrd="0" destOrd="0" presId="urn:microsoft.com/office/officeart/2008/layout/AccentedPicture"/>
    <dgm:cxn modelId="{CE3E0325-5639-4C9C-A935-3AD91F34E4E2}" type="presParOf" srcId="{91A13E74-3034-4686-8316-196BF3871542}" destId="{0CB630F1-53B7-4CAF-B97C-11E284769A29}" srcOrd="1" destOrd="0" presId="urn:microsoft.com/office/officeart/2008/layout/AccentedPicture"/>
    <dgm:cxn modelId="{2BF41F38-476F-4B55-82C3-22423204E6A0}" type="presParOf" srcId="{91A13E74-3034-4686-8316-196BF3871542}" destId="{7DDAF51E-F1EE-4C99-A15E-3ABBA7299F7C}" srcOrd="2" destOrd="0" presId="urn:microsoft.com/office/officeart/2008/layout/AccentedPicture"/>
    <dgm:cxn modelId="{3AE1092B-9375-4205-8F8A-D9B2D9083FEE}" type="presParOf" srcId="{7DDAF51E-F1EE-4C99-A15E-3ABBA7299F7C}" destId="{EC874D3F-E061-42C4-87FC-940AF5DB8E78}" srcOrd="0" destOrd="0" presId="urn:microsoft.com/office/officeart/2008/layout/AccentedPicture"/>
    <dgm:cxn modelId="{06968B0B-F4CC-4CA3-840B-77D1DFBE0E70}" type="presParOf" srcId="{EC874D3F-E061-42C4-87FC-940AF5DB8E78}" destId="{11CC0226-6C7E-4376-859A-010F8FE131C9}" srcOrd="0" destOrd="0" presId="urn:microsoft.com/office/officeart/2008/layout/AccentedPicture"/>
    <dgm:cxn modelId="{28C4F9E0-238A-439A-8CAA-00D9980CE49B}" type="presParOf" srcId="{EC874D3F-E061-42C4-87FC-940AF5DB8E78}" destId="{DAEE2452-8D09-4501-9EF8-0A43F240EA16}" srcOrd="1" destOrd="0" presId="urn:microsoft.com/office/officeart/2008/layout/AccentedPicture"/>
    <dgm:cxn modelId="{40D3D74F-985B-4B8C-A253-02FB84660E07}" type="presParOf" srcId="{EC874D3F-E061-42C4-87FC-940AF5DB8E78}" destId="{40AB4C79-32CA-4DB8-B11C-EEDD8CBE05A7}" srcOrd="2" destOrd="0" presId="urn:microsoft.com/office/officeart/2008/layout/AccentedPicture"/>
    <dgm:cxn modelId="{EC58B59B-1930-43CC-BB04-E1B55AD3BEC6}" type="presParOf" srcId="{40AB4C79-32CA-4DB8-B11C-EEDD8CBE05A7}" destId="{090A3A2E-0249-435B-81B9-2D7DA5955E58}" srcOrd="0" destOrd="0" presId="urn:microsoft.com/office/officeart/2008/layout/AccentedPicture"/>
    <dgm:cxn modelId="{D3C29E9F-AE72-4191-B5D5-26CB7D453409}" type="presParOf" srcId="{7DDAF51E-F1EE-4C99-A15E-3ABBA7299F7C}" destId="{B327099B-E2A4-4B0A-8FEB-9690B317589F}" srcOrd="1" destOrd="0" presId="urn:microsoft.com/office/officeart/2008/layout/AccentedPicture"/>
    <dgm:cxn modelId="{88D5CCF6-B98B-4182-A5DA-137FD3D878BE}" type="presParOf" srcId="{7DDAF51E-F1EE-4C99-A15E-3ABBA7299F7C}" destId="{36A4A3F1-6F88-415E-AE69-559F97CC0DC1}" srcOrd="2" destOrd="0" presId="urn:microsoft.com/office/officeart/2008/layout/AccentedPicture"/>
    <dgm:cxn modelId="{0176673A-54E4-44D8-BAF1-6501353FAE5C}" type="presParOf" srcId="{36A4A3F1-6F88-415E-AE69-559F97CC0DC1}" destId="{CE9E2FC7-AFE5-43F5-B383-9BE45182376D}" srcOrd="0" destOrd="0" presId="urn:microsoft.com/office/officeart/2008/layout/AccentedPicture"/>
    <dgm:cxn modelId="{69940125-BE3D-4758-9180-A21ABDA38D0F}" type="presParOf" srcId="{36A4A3F1-6F88-415E-AE69-559F97CC0DC1}" destId="{7A7E947B-85F4-4DA0-A26B-EC12CD2BFF85}" srcOrd="1" destOrd="0" presId="urn:microsoft.com/office/officeart/2008/layout/AccentedPicture"/>
    <dgm:cxn modelId="{1592D702-083B-4974-85DB-5882828DA4E2}" type="presParOf" srcId="{36A4A3F1-6F88-415E-AE69-559F97CC0DC1}" destId="{B5D35166-6548-47FB-8D09-7EF023205582}" srcOrd="2" destOrd="0" presId="urn:microsoft.com/office/officeart/2008/layout/AccentedPicture"/>
    <dgm:cxn modelId="{29180067-3F04-4436-A71E-44AE7971007B}" type="presParOf" srcId="{B5D35166-6548-47FB-8D09-7EF023205582}" destId="{8EF697BE-391F-4525-AC86-6E88328C3277}" srcOrd="0" destOrd="0" presId="urn:microsoft.com/office/officeart/2008/layout/AccentedPicture"/>
    <dgm:cxn modelId="{9DEDA2C1-3DEA-41A6-BF7F-90AA589D8F93}" type="presParOf" srcId="{91A13E74-3034-4686-8316-196BF3871542}" destId="{1F029A8E-ECE5-474A-BB47-712615864A19}" srcOrd="3" destOrd="0" presId="urn:microsoft.com/office/officeart/2008/layout/AccentedPicture"/>
    <dgm:cxn modelId="{89EE0AF2-8E2D-4665-98FE-FADDA28586A6}" type="presParOf" srcId="{1F029A8E-ECE5-474A-BB47-712615864A19}" destId="{01244355-2FF7-4AA1-A382-1FE4F71CA718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C10367-88FE-4360-9C30-FA576795E335}" type="doc">
      <dgm:prSet loTypeId="urn:microsoft.com/office/officeart/2005/8/layout/vList3" loCatId="pictur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tr-TR"/>
        </a:p>
      </dgm:t>
    </dgm:pt>
    <dgm:pt modelId="{13719E82-73AD-4D73-8D85-4EB133EDFCFC}">
      <dgm:prSet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rtl="0"/>
          <a:r>
            <a:rPr lang="tr-TR" sz="1600" dirty="0" err="1" smtClean="0"/>
            <a:t>Moderatör</a:t>
          </a:r>
          <a:r>
            <a:rPr lang="tr-TR" sz="1600" dirty="0" smtClean="0"/>
            <a:t>: </a:t>
          </a:r>
          <a:r>
            <a:rPr lang="tr-TR" sz="1600" dirty="0" err="1" smtClean="0"/>
            <a:t>Dr.Öğr.Üyesi</a:t>
          </a:r>
          <a:r>
            <a:rPr lang="tr-TR" sz="1600" dirty="0" smtClean="0"/>
            <a:t> Ayşe Aslı OKTAY                        KSÜ Sağlık Bilimleri Fakültesi Hemşirelik Bölümü </a:t>
          </a:r>
          <a:endParaRPr lang="tr-TR" sz="1600" dirty="0"/>
        </a:p>
      </dgm:t>
    </dgm:pt>
    <dgm:pt modelId="{E6CF3177-3F4A-4957-8E59-6623ED11E9D0}" type="parTrans" cxnId="{413581CE-0434-4B01-A39A-46152CD1BB90}">
      <dgm:prSet/>
      <dgm:spPr/>
      <dgm:t>
        <a:bodyPr/>
        <a:lstStyle/>
        <a:p>
          <a:endParaRPr lang="tr-TR" sz="1400"/>
        </a:p>
      </dgm:t>
    </dgm:pt>
    <dgm:pt modelId="{19B4BBDE-715A-47E2-9AFD-75B17125FFE5}" type="sibTrans" cxnId="{413581CE-0434-4B01-A39A-46152CD1BB90}">
      <dgm:prSet/>
      <dgm:spPr/>
      <dgm:t>
        <a:bodyPr/>
        <a:lstStyle/>
        <a:p>
          <a:endParaRPr lang="tr-TR" sz="1400"/>
        </a:p>
      </dgm:t>
    </dgm:pt>
    <dgm:pt modelId="{096C7104-C0D6-4561-9F23-98350A07CB94}" type="pres">
      <dgm:prSet presAssocID="{4DC10367-88FE-4360-9C30-FA576795E335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507D639-C3EA-4B23-BD1B-E3BC07CDE160}" type="pres">
      <dgm:prSet presAssocID="{13719E82-73AD-4D73-8D85-4EB133EDFCFC}" presName="composite" presStyleCnt="0"/>
      <dgm:spPr/>
    </dgm:pt>
    <dgm:pt modelId="{B1239691-C421-4045-A5D1-B7236E5696E9}" type="pres">
      <dgm:prSet presAssocID="{13719E82-73AD-4D73-8D85-4EB133EDFCFC}" presName="imgShp" presStyleLbl="fgImgPlace1" presStyleIdx="0" presStyleCnt="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</dgm:spPr>
      <dgm:t>
        <a:bodyPr/>
        <a:lstStyle/>
        <a:p>
          <a:endParaRPr lang="tr-TR"/>
        </a:p>
      </dgm:t>
    </dgm:pt>
    <dgm:pt modelId="{1F89308D-1951-4120-AFDF-9DD15F35C2C8}" type="pres">
      <dgm:prSet presAssocID="{13719E82-73AD-4D73-8D85-4EB133EDFCFC}" presName="txShp" presStyleLbl="node1" presStyleIdx="0" presStyleCnt="1" custScaleX="110794" custLinFactNeighborX="-148" custLinFactNeighborY="2075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B61B21B-67F6-47E3-8122-67AC4A8F4F55}" type="presOf" srcId="{4DC10367-88FE-4360-9C30-FA576795E335}" destId="{096C7104-C0D6-4561-9F23-98350A07CB94}" srcOrd="0" destOrd="0" presId="urn:microsoft.com/office/officeart/2005/8/layout/vList3"/>
    <dgm:cxn modelId="{6F036A2B-5CAE-4EC4-9B9C-45E50FDE9065}" type="presOf" srcId="{13719E82-73AD-4D73-8D85-4EB133EDFCFC}" destId="{1F89308D-1951-4120-AFDF-9DD15F35C2C8}" srcOrd="0" destOrd="0" presId="urn:microsoft.com/office/officeart/2005/8/layout/vList3"/>
    <dgm:cxn modelId="{413581CE-0434-4B01-A39A-46152CD1BB90}" srcId="{4DC10367-88FE-4360-9C30-FA576795E335}" destId="{13719E82-73AD-4D73-8D85-4EB133EDFCFC}" srcOrd="0" destOrd="0" parTransId="{E6CF3177-3F4A-4957-8E59-6623ED11E9D0}" sibTransId="{19B4BBDE-715A-47E2-9AFD-75B17125FFE5}"/>
    <dgm:cxn modelId="{EEA9EE2F-02A9-4387-8C30-73DAA087CEF4}" type="presParOf" srcId="{096C7104-C0D6-4561-9F23-98350A07CB94}" destId="{F507D639-C3EA-4B23-BD1B-E3BC07CDE160}" srcOrd="0" destOrd="0" presId="urn:microsoft.com/office/officeart/2005/8/layout/vList3"/>
    <dgm:cxn modelId="{7657C79E-E2DD-42CE-B9C6-E0777ED4747E}" type="presParOf" srcId="{F507D639-C3EA-4B23-BD1B-E3BC07CDE160}" destId="{B1239691-C421-4045-A5D1-B7236E5696E9}" srcOrd="0" destOrd="0" presId="urn:microsoft.com/office/officeart/2005/8/layout/vList3"/>
    <dgm:cxn modelId="{4491F252-B5F6-44AB-A0DA-8FC8C440E13A}" type="presParOf" srcId="{F507D639-C3EA-4B23-BD1B-E3BC07CDE160}" destId="{1F89308D-1951-4120-AFDF-9DD15F35C2C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7A19DF-ECB2-4DB5-A787-7A847826AA87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BB73004-1E31-4BF9-8F98-9CBF7C46CEAB}">
      <dgm:prSet custT="1"/>
      <dgm:spPr/>
      <dgm:t>
        <a:bodyPr/>
        <a:lstStyle/>
        <a:p>
          <a:pPr rtl="0"/>
          <a:r>
            <a:rPr lang="tr-TR" sz="1800" dirty="0" smtClean="0">
              <a:solidFill>
                <a:schemeClr val="tx1"/>
              </a:solidFill>
            </a:rPr>
            <a:t>Sema Serpil KILIÇ  – Gaziantep </a:t>
          </a:r>
          <a:r>
            <a:rPr lang="tr-TR" sz="1800" dirty="0" err="1" smtClean="0">
              <a:solidFill>
                <a:schemeClr val="tx1"/>
              </a:solidFill>
            </a:rPr>
            <a:t>Medicalpark</a:t>
          </a:r>
          <a:r>
            <a:rPr lang="tr-TR" sz="1800" dirty="0" smtClean="0">
              <a:solidFill>
                <a:schemeClr val="tx1"/>
              </a:solidFill>
            </a:rPr>
            <a:t> Hastanesi Başhemşiresi</a:t>
          </a:r>
          <a:endParaRPr lang="tr-TR" sz="1800" dirty="0">
            <a:solidFill>
              <a:schemeClr val="tx1"/>
            </a:solidFill>
          </a:endParaRPr>
        </a:p>
      </dgm:t>
    </dgm:pt>
    <dgm:pt modelId="{8FA766DC-7AAB-4AD6-9BF8-0BE44C9F7CD1}" type="parTrans" cxnId="{A16C1A79-3B0D-4C07-ABC8-90F51B53C686}">
      <dgm:prSet/>
      <dgm:spPr/>
      <dgm:t>
        <a:bodyPr/>
        <a:lstStyle/>
        <a:p>
          <a:endParaRPr lang="tr-TR" sz="1800"/>
        </a:p>
      </dgm:t>
    </dgm:pt>
    <dgm:pt modelId="{2DF9D657-D6EC-4A94-AC39-971C7128362D}" type="sibTrans" cxnId="{A16C1A79-3B0D-4C07-ABC8-90F51B53C686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tr-TR" sz="1800"/>
        </a:p>
      </dgm:t>
    </dgm:pt>
    <dgm:pt modelId="{1A29AFAF-DF66-4D1B-9F0B-EEBF0649050B}">
      <dgm:prSet custT="1"/>
      <dgm:spPr/>
      <dgm:t>
        <a:bodyPr/>
        <a:lstStyle/>
        <a:p>
          <a:pPr rtl="0"/>
          <a:r>
            <a:rPr lang="tr-TR" sz="1800" dirty="0" smtClean="0"/>
            <a:t>Özel Sağlık Kuruluşlarında Hemşirelik</a:t>
          </a:r>
          <a:endParaRPr lang="tr-TR" sz="1800" dirty="0"/>
        </a:p>
      </dgm:t>
    </dgm:pt>
    <dgm:pt modelId="{864DD612-005E-4E17-8E2F-58B8DABF69C8}" type="parTrans" cxnId="{E6C9CE36-67AF-416F-A540-EA60B58563FC}">
      <dgm:prSet/>
      <dgm:spPr/>
      <dgm:t>
        <a:bodyPr/>
        <a:lstStyle/>
        <a:p>
          <a:endParaRPr lang="tr-TR" sz="1800"/>
        </a:p>
      </dgm:t>
    </dgm:pt>
    <dgm:pt modelId="{70EEFA47-620F-4485-AED4-DA83125CD77D}" type="sibTrans" cxnId="{E6C9CE36-67AF-416F-A540-EA60B58563FC}">
      <dgm:prSet/>
      <dgm:spPr/>
      <dgm:t>
        <a:bodyPr/>
        <a:lstStyle/>
        <a:p>
          <a:endParaRPr lang="tr-TR" sz="1800"/>
        </a:p>
      </dgm:t>
    </dgm:pt>
    <dgm:pt modelId="{32D6CC8D-6B74-4B48-941F-C901FA5AE8AE}">
      <dgm:prSet custT="1"/>
      <dgm:spPr/>
      <dgm:t>
        <a:bodyPr/>
        <a:lstStyle/>
        <a:p>
          <a:pPr rtl="0"/>
          <a:r>
            <a:rPr lang="tr-TR" sz="1800" dirty="0" smtClean="0"/>
            <a:t>02.06.2021 </a:t>
          </a:r>
        </a:p>
        <a:p>
          <a:pPr rtl="0"/>
          <a:r>
            <a:rPr lang="tr-TR" sz="1800" dirty="0" smtClean="0"/>
            <a:t>14.00 – 15.00 </a:t>
          </a:r>
          <a:endParaRPr lang="tr-TR" sz="1800" dirty="0"/>
        </a:p>
      </dgm:t>
    </dgm:pt>
    <dgm:pt modelId="{FB4F9824-8AF7-4FD9-A01B-3671CC725E91}" type="parTrans" cxnId="{1DDDECD0-C342-417C-99B6-CC717405241F}">
      <dgm:prSet/>
      <dgm:spPr/>
      <dgm:t>
        <a:bodyPr/>
        <a:lstStyle/>
        <a:p>
          <a:endParaRPr lang="tr-TR" sz="1800"/>
        </a:p>
      </dgm:t>
    </dgm:pt>
    <dgm:pt modelId="{D4258858-1605-4C3E-9191-D0814B258C45}" type="sibTrans" cxnId="{1DDDECD0-C342-417C-99B6-CC717405241F}">
      <dgm:prSet/>
      <dgm:spPr/>
      <dgm:t>
        <a:bodyPr/>
        <a:lstStyle/>
        <a:p>
          <a:endParaRPr lang="tr-TR" sz="1800"/>
        </a:p>
      </dgm:t>
    </dgm:pt>
    <dgm:pt modelId="{64DB9F57-04BD-43C6-9C58-1CAD67CD61DA}" type="pres">
      <dgm:prSet presAssocID="{D37A19DF-ECB2-4DB5-A787-7A847826AA8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F411D9ED-6D70-4A9C-8660-080BDEE0B76E}" type="pres">
      <dgm:prSet presAssocID="{D37A19DF-ECB2-4DB5-A787-7A847826AA87}" presName="Name1" presStyleCnt="0"/>
      <dgm:spPr/>
    </dgm:pt>
    <dgm:pt modelId="{E208173B-D960-4585-8076-FE729014AA81}" type="pres">
      <dgm:prSet presAssocID="{2DF9D657-D6EC-4A94-AC39-971C7128362D}" presName="picture_1" presStyleCnt="0"/>
      <dgm:spPr/>
    </dgm:pt>
    <dgm:pt modelId="{D4A7CFAC-DF25-4F86-A9CC-E6EE387C5085}" type="pres">
      <dgm:prSet presAssocID="{2DF9D657-D6EC-4A94-AC39-971C7128362D}" presName="pictureRepeatNode" presStyleLbl="alignImgPlace1" presStyleIdx="0" presStyleCnt="3" custLinFactNeighborX="-14503" custLinFactNeighborY="7434"/>
      <dgm:spPr/>
      <dgm:t>
        <a:bodyPr/>
        <a:lstStyle/>
        <a:p>
          <a:endParaRPr lang="tr-TR"/>
        </a:p>
      </dgm:t>
    </dgm:pt>
    <dgm:pt modelId="{F08F357D-38A4-4C75-A4D3-2DCFDED52AB2}" type="pres">
      <dgm:prSet presAssocID="{9BB73004-1E31-4BF9-8F98-9CBF7C46CEAB}" presName="text_1" presStyleLbl="node1" presStyleIdx="0" presStyleCnt="0" custScaleX="249200" custScaleY="80373" custLinFactX="100000" custLinFactNeighborX="138743" custLinFactNeighborY="5344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0814DF4-CEEE-41A5-B08B-0F38F0419B93}" type="pres">
      <dgm:prSet presAssocID="{70EEFA47-620F-4485-AED4-DA83125CD77D}" presName="picture_2" presStyleCnt="0"/>
      <dgm:spPr/>
    </dgm:pt>
    <dgm:pt modelId="{15D29596-D6A7-40F4-BB1E-A00A04A25974}" type="pres">
      <dgm:prSet presAssocID="{70EEFA47-620F-4485-AED4-DA83125CD77D}" presName="pictureRepeatNode" presStyleLbl="alignImgPlace1" presStyleIdx="1" presStyleCnt="3" custScaleX="63903" custScaleY="60972" custLinFactNeighborX="-39869" custLinFactNeighborY="-2297"/>
      <dgm:spPr/>
      <dgm:t>
        <a:bodyPr/>
        <a:lstStyle/>
        <a:p>
          <a:endParaRPr lang="tr-TR"/>
        </a:p>
      </dgm:t>
    </dgm:pt>
    <dgm:pt modelId="{09917E67-0470-4859-8DD7-80FE18A0940F}" type="pres">
      <dgm:prSet presAssocID="{1A29AFAF-DF66-4D1B-9F0B-EEBF0649050B}" presName="line_2" presStyleLbl="parChTrans1D1" presStyleIdx="0" presStyleCnt="2"/>
      <dgm:spPr/>
    </dgm:pt>
    <dgm:pt modelId="{814D5918-06AA-467F-9505-5501944DE5D8}" type="pres">
      <dgm:prSet presAssocID="{1A29AFAF-DF66-4D1B-9F0B-EEBF0649050B}" presName="textparent_2" presStyleLbl="node1" presStyleIdx="0" presStyleCnt="0"/>
      <dgm:spPr/>
    </dgm:pt>
    <dgm:pt modelId="{74D408C5-AA95-4156-BEB3-A67B94826CD9}" type="pres">
      <dgm:prSet presAssocID="{1A29AFAF-DF66-4D1B-9F0B-EEBF0649050B}" presName="text_2" presStyleLbl="revTx" presStyleIdx="0" presStyleCnt="2" custScaleX="301633" custLinFactNeighborX="-42615" custLinFactNeighborY="234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FC05870-CCB6-4147-B807-B5FD3673C235}" type="pres">
      <dgm:prSet presAssocID="{D4258858-1605-4C3E-9191-D0814B258C45}" presName="picture_3" presStyleCnt="0"/>
      <dgm:spPr/>
    </dgm:pt>
    <dgm:pt modelId="{B2ADFCC7-3367-4F01-BEA6-115232A7FA9D}" type="pres">
      <dgm:prSet presAssocID="{D4258858-1605-4C3E-9191-D0814B258C45}" presName="pictureRepeatNode" presStyleLbl="alignImgPlace1" presStyleIdx="2" presStyleCnt="3" custScaleX="63458" custScaleY="55776" custLinFactNeighborX="-40091" custLinFactNeighborY="-91174"/>
      <dgm:spPr/>
      <dgm:t>
        <a:bodyPr/>
        <a:lstStyle/>
        <a:p>
          <a:endParaRPr lang="tr-TR"/>
        </a:p>
      </dgm:t>
    </dgm:pt>
    <dgm:pt modelId="{49EA5D78-5416-4960-BE9A-7E8C18D1436B}" type="pres">
      <dgm:prSet presAssocID="{32D6CC8D-6B74-4B48-941F-C901FA5AE8AE}" presName="line_3" presStyleLbl="parChTrans1D1" presStyleIdx="1" presStyleCnt="2"/>
      <dgm:spPr/>
    </dgm:pt>
    <dgm:pt modelId="{305AFFFA-1BC7-4F37-AD48-6FFD26B3AE2F}" type="pres">
      <dgm:prSet presAssocID="{32D6CC8D-6B74-4B48-941F-C901FA5AE8AE}" presName="textparent_3" presStyleLbl="node1" presStyleIdx="0" presStyleCnt="0"/>
      <dgm:spPr/>
    </dgm:pt>
    <dgm:pt modelId="{DE393A79-CC9E-4B55-BB25-722384D83A70}" type="pres">
      <dgm:prSet presAssocID="{32D6CC8D-6B74-4B48-941F-C901FA5AE8AE}" presName="text_3" presStyleLbl="revTx" presStyleIdx="1" presStyleCnt="2" custScaleX="200230" custScaleY="53705" custLinFactNeighborX="-31341" custLinFactNeighborY="-8234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DDDECD0-C342-417C-99B6-CC717405241F}" srcId="{D37A19DF-ECB2-4DB5-A787-7A847826AA87}" destId="{32D6CC8D-6B74-4B48-941F-C901FA5AE8AE}" srcOrd="2" destOrd="0" parTransId="{FB4F9824-8AF7-4FD9-A01B-3671CC725E91}" sibTransId="{D4258858-1605-4C3E-9191-D0814B258C45}"/>
    <dgm:cxn modelId="{8A028F88-D415-454A-B7BB-29957A4DE9F4}" type="presOf" srcId="{D4258858-1605-4C3E-9191-D0814B258C45}" destId="{B2ADFCC7-3367-4F01-BEA6-115232A7FA9D}" srcOrd="0" destOrd="0" presId="urn:microsoft.com/office/officeart/2008/layout/CircularPictureCallout"/>
    <dgm:cxn modelId="{AD20A359-E76F-4499-B622-FAA7F95EE20C}" type="presOf" srcId="{2DF9D657-D6EC-4A94-AC39-971C7128362D}" destId="{D4A7CFAC-DF25-4F86-A9CC-E6EE387C5085}" srcOrd="0" destOrd="0" presId="urn:microsoft.com/office/officeart/2008/layout/CircularPictureCallout"/>
    <dgm:cxn modelId="{AE6369F1-4187-4884-8ADD-ECCB40244601}" type="presOf" srcId="{70EEFA47-620F-4485-AED4-DA83125CD77D}" destId="{15D29596-D6A7-40F4-BB1E-A00A04A25974}" srcOrd="0" destOrd="0" presId="urn:microsoft.com/office/officeart/2008/layout/CircularPictureCallout"/>
    <dgm:cxn modelId="{E6C9CE36-67AF-416F-A540-EA60B58563FC}" srcId="{D37A19DF-ECB2-4DB5-A787-7A847826AA87}" destId="{1A29AFAF-DF66-4D1B-9F0B-EEBF0649050B}" srcOrd="1" destOrd="0" parTransId="{864DD612-005E-4E17-8E2F-58B8DABF69C8}" sibTransId="{70EEFA47-620F-4485-AED4-DA83125CD77D}"/>
    <dgm:cxn modelId="{A16C1A79-3B0D-4C07-ABC8-90F51B53C686}" srcId="{D37A19DF-ECB2-4DB5-A787-7A847826AA87}" destId="{9BB73004-1E31-4BF9-8F98-9CBF7C46CEAB}" srcOrd="0" destOrd="0" parTransId="{8FA766DC-7AAB-4AD6-9BF8-0BE44C9F7CD1}" sibTransId="{2DF9D657-D6EC-4A94-AC39-971C7128362D}"/>
    <dgm:cxn modelId="{B437F618-8AAD-4959-A39D-07B850B96A9E}" type="presOf" srcId="{1A29AFAF-DF66-4D1B-9F0B-EEBF0649050B}" destId="{74D408C5-AA95-4156-BEB3-A67B94826CD9}" srcOrd="0" destOrd="0" presId="urn:microsoft.com/office/officeart/2008/layout/CircularPictureCallout"/>
    <dgm:cxn modelId="{37142C33-5B4D-4564-83F3-B2AD78E99E47}" type="presOf" srcId="{9BB73004-1E31-4BF9-8F98-9CBF7C46CEAB}" destId="{F08F357D-38A4-4C75-A4D3-2DCFDED52AB2}" srcOrd="0" destOrd="0" presId="urn:microsoft.com/office/officeart/2008/layout/CircularPictureCallout"/>
    <dgm:cxn modelId="{ED2A8488-1D91-41A8-B48A-EBAAF8EC6CD7}" type="presOf" srcId="{D37A19DF-ECB2-4DB5-A787-7A847826AA87}" destId="{64DB9F57-04BD-43C6-9C58-1CAD67CD61DA}" srcOrd="0" destOrd="0" presId="urn:microsoft.com/office/officeart/2008/layout/CircularPictureCallout"/>
    <dgm:cxn modelId="{AFB6A9BC-E672-4AF0-82AB-70C295EBFA45}" type="presOf" srcId="{32D6CC8D-6B74-4B48-941F-C901FA5AE8AE}" destId="{DE393A79-CC9E-4B55-BB25-722384D83A70}" srcOrd="0" destOrd="0" presId="urn:microsoft.com/office/officeart/2008/layout/CircularPictureCallout"/>
    <dgm:cxn modelId="{5B55F1F4-0AFE-4F6D-8453-209C3BB4F4E8}" type="presParOf" srcId="{64DB9F57-04BD-43C6-9C58-1CAD67CD61DA}" destId="{F411D9ED-6D70-4A9C-8660-080BDEE0B76E}" srcOrd="0" destOrd="0" presId="urn:microsoft.com/office/officeart/2008/layout/CircularPictureCallout"/>
    <dgm:cxn modelId="{725CD011-2A63-4C3B-BD24-25EB552935CB}" type="presParOf" srcId="{F411D9ED-6D70-4A9C-8660-080BDEE0B76E}" destId="{E208173B-D960-4585-8076-FE729014AA81}" srcOrd="0" destOrd="0" presId="urn:microsoft.com/office/officeart/2008/layout/CircularPictureCallout"/>
    <dgm:cxn modelId="{244E2212-36C1-4179-B51E-4C69D30AED22}" type="presParOf" srcId="{E208173B-D960-4585-8076-FE729014AA81}" destId="{D4A7CFAC-DF25-4F86-A9CC-E6EE387C5085}" srcOrd="0" destOrd="0" presId="urn:microsoft.com/office/officeart/2008/layout/CircularPictureCallout"/>
    <dgm:cxn modelId="{CAD0CFE7-A069-4FAA-9465-8A5EE98C37AC}" type="presParOf" srcId="{F411D9ED-6D70-4A9C-8660-080BDEE0B76E}" destId="{F08F357D-38A4-4C75-A4D3-2DCFDED52AB2}" srcOrd="1" destOrd="0" presId="urn:microsoft.com/office/officeart/2008/layout/CircularPictureCallout"/>
    <dgm:cxn modelId="{D205B74E-C92A-48E2-A326-4073B4068D8F}" type="presParOf" srcId="{F411D9ED-6D70-4A9C-8660-080BDEE0B76E}" destId="{60814DF4-CEEE-41A5-B08B-0F38F0419B93}" srcOrd="2" destOrd="0" presId="urn:microsoft.com/office/officeart/2008/layout/CircularPictureCallout"/>
    <dgm:cxn modelId="{9E7209F4-CE7A-46A2-8829-42CDDE629A26}" type="presParOf" srcId="{60814DF4-CEEE-41A5-B08B-0F38F0419B93}" destId="{15D29596-D6A7-40F4-BB1E-A00A04A25974}" srcOrd="0" destOrd="0" presId="urn:microsoft.com/office/officeart/2008/layout/CircularPictureCallout"/>
    <dgm:cxn modelId="{D6CA6196-1448-40F1-BE89-53FF31BF1B4D}" type="presParOf" srcId="{F411D9ED-6D70-4A9C-8660-080BDEE0B76E}" destId="{09917E67-0470-4859-8DD7-80FE18A0940F}" srcOrd="3" destOrd="0" presId="urn:microsoft.com/office/officeart/2008/layout/CircularPictureCallout"/>
    <dgm:cxn modelId="{A54AB5CF-6642-4034-A666-159C02DFA7FB}" type="presParOf" srcId="{F411D9ED-6D70-4A9C-8660-080BDEE0B76E}" destId="{814D5918-06AA-467F-9505-5501944DE5D8}" srcOrd="4" destOrd="0" presId="urn:microsoft.com/office/officeart/2008/layout/CircularPictureCallout"/>
    <dgm:cxn modelId="{33D8C8B9-A415-4C68-9133-D64EEA1B9B54}" type="presParOf" srcId="{814D5918-06AA-467F-9505-5501944DE5D8}" destId="{74D408C5-AA95-4156-BEB3-A67B94826CD9}" srcOrd="0" destOrd="0" presId="urn:microsoft.com/office/officeart/2008/layout/CircularPictureCallout"/>
    <dgm:cxn modelId="{63D9BBAB-3DF1-4F6E-A7CA-9BDF702A4C22}" type="presParOf" srcId="{F411D9ED-6D70-4A9C-8660-080BDEE0B76E}" destId="{2FC05870-CCB6-4147-B807-B5FD3673C235}" srcOrd="5" destOrd="0" presId="urn:microsoft.com/office/officeart/2008/layout/CircularPictureCallout"/>
    <dgm:cxn modelId="{A2719149-FF21-43BF-8B01-713408362CC8}" type="presParOf" srcId="{2FC05870-CCB6-4147-B807-B5FD3673C235}" destId="{B2ADFCC7-3367-4F01-BEA6-115232A7FA9D}" srcOrd="0" destOrd="0" presId="urn:microsoft.com/office/officeart/2008/layout/CircularPictureCallout"/>
    <dgm:cxn modelId="{3705636F-4F77-456B-A697-E1B8BB5CB0AB}" type="presParOf" srcId="{F411D9ED-6D70-4A9C-8660-080BDEE0B76E}" destId="{49EA5D78-5416-4960-BE9A-7E8C18D1436B}" srcOrd="6" destOrd="0" presId="urn:microsoft.com/office/officeart/2008/layout/CircularPictureCallout"/>
    <dgm:cxn modelId="{25C37E46-7F95-4E2B-8705-FA393646AA20}" type="presParOf" srcId="{F411D9ED-6D70-4A9C-8660-080BDEE0B76E}" destId="{305AFFFA-1BC7-4F37-AD48-6FFD26B3AE2F}" srcOrd="7" destOrd="0" presId="urn:microsoft.com/office/officeart/2008/layout/CircularPictureCallout"/>
    <dgm:cxn modelId="{13B899E2-9C8E-48F4-8399-25BEA746C9D1}" type="presParOf" srcId="{305AFFFA-1BC7-4F37-AD48-6FFD26B3AE2F}" destId="{DE393A79-CC9E-4B55-BB25-722384D83A70}" srcOrd="0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DC10367-88FE-4360-9C30-FA576795E335}" type="doc">
      <dgm:prSet loTypeId="urn:microsoft.com/office/officeart/2005/8/layout/vList3" loCatId="pictur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tr-TR"/>
        </a:p>
      </dgm:t>
    </dgm:pt>
    <dgm:pt modelId="{13719E82-73AD-4D73-8D85-4EB133EDFCFC}">
      <dgm:prSet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rtl="0"/>
          <a:r>
            <a:rPr lang="tr-TR" dirty="0" err="1" smtClean="0"/>
            <a:t>Moderatör</a:t>
          </a:r>
          <a:r>
            <a:rPr lang="tr-TR" dirty="0" smtClean="0"/>
            <a:t>: </a:t>
          </a:r>
          <a:r>
            <a:rPr lang="tr-TR" dirty="0" err="1" smtClean="0"/>
            <a:t>Dr.Öğr.Üyesi</a:t>
          </a:r>
          <a:r>
            <a:rPr lang="tr-TR" dirty="0" smtClean="0"/>
            <a:t> Ayşe Aslı OKTAY                        KSÜ Sağlık Bilimleri Fakültesi Hemşirelik Bölümü </a:t>
          </a:r>
          <a:endParaRPr lang="tr-TR" dirty="0"/>
        </a:p>
      </dgm:t>
    </dgm:pt>
    <dgm:pt modelId="{E6CF3177-3F4A-4957-8E59-6623ED11E9D0}" type="parTrans" cxnId="{413581CE-0434-4B01-A39A-46152CD1BB90}">
      <dgm:prSet/>
      <dgm:spPr/>
      <dgm:t>
        <a:bodyPr/>
        <a:lstStyle/>
        <a:p>
          <a:endParaRPr lang="tr-TR"/>
        </a:p>
      </dgm:t>
    </dgm:pt>
    <dgm:pt modelId="{19B4BBDE-715A-47E2-9AFD-75B17125FFE5}" type="sibTrans" cxnId="{413581CE-0434-4B01-A39A-46152CD1BB90}">
      <dgm:prSet/>
      <dgm:spPr/>
      <dgm:t>
        <a:bodyPr/>
        <a:lstStyle/>
        <a:p>
          <a:endParaRPr lang="tr-TR"/>
        </a:p>
      </dgm:t>
    </dgm:pt>
    <dgm:pt modelId="{096C7104-C0D6-4561-9F23-98350A07CB94}" type="pres">
      <dgm:prSet presAssocID="{4DC10367-88FE-4360-9C30-FA576795E335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507D639-C3EA-4B23-BD1B-E3BC07CDE160}" type="pres">
      <dgm:prSet presAssocID="{13719E82-73AD-4D73-8D85-4EB133EDFCFC}" presName="composite" presStyleCnt="0"/>
      <dgm:spPr/>
    </dgm:pt>
    <dgm:pt modelId="{B1239691-C421-4045-A5D1-B7236E5696E9}" type="pres">
      <dgm:prSet presAssocID="{13719E82-73AD-4D73-8D85-4EB133EDFCFC}" presName="imgShp" presStyleLbl="fgImgPlace1" presStyleIdx="0" presStyleCnt="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</dgm:spPr>
    </dgm:pt>
    <dgm:pt modelId="{1F89308D-1951-4120-AFDF-9DD15F35C2C8}" type="pres">
      <dgm:prSet presAssocID="{13719E82-73AD-4D73-8D85-4EB133EDFCFC}" presName="txShp" presStyleLbl="node1" presStyleIdx="0" presStyleCnt="1" custScaleX="110794" custLinFactNeighborX="-148" custLinFactNeighborY="2075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B61B21B-67F6-47E3-8122-67AC4A8F4F55}" type="presOf" srcId="{4DC10367-88FE-4360-9C30-FA576795E335}" destId="{096C7104-C0D6-4561-9F23-98350A07CB94}" srcOrd="0" destOrd="0" presId="urn:microsoft.com/office/officeart/2005/8/layout/vList3"/>
    <dgm:cxn modelId="{6F036A2B-5CAE-4EC4-9B9C-45E50FDE9065}" type="presOf" srcId="{13719E82-73AD-4D73-8D85-4EB133EDFCFC}" destId="{1F89308D-1951-4120-AFDF-9DD15F35C2C8}" srcOrd="0" destOrd="0" presId="urn:microsoft.com/office/officeart/2005/8/layout/vList3"/>
    <dgm:cxn modelId="{413581CE-0434-4B01-A39A-46152CD1BB90}" srcId="{4DC10367-88FE-4360-9C30-FA576795E335}" destId="{13719E82-73AD-4D73-8D85-4EB133EDFCFC}" srcOrd="0" destOrd="0" parTransId="{E6CF3177-3F4A-4957-8E59-6623ED11E9D0}" sibTransId="{19B4BBDE-715A-47E2-9AFD-75B17125FFE5}"/>
    <dgm:cxn modelId="{EEA9EE2F-02A9-4387-8C30-73DAA087CEF4}" type="presParOf" srcId="{096C7104-C0D6-4561-9F23-98350A07CB94}" destId="{F507D639-C3EA-4B23-BD1B-E3BC07CDE160}" srcOrd="0" destOrd="0" presId="urn:microsoft.com/office/officeart/2005/8/layout/vList3"/>
    <dgm:cxn modelId="{7657C79E-E2DD-42CE-B9C6-E0777ED4747E}" type="presParOf" srcId="{F507D639-C3EA-4B23-BD1B-E3BC07CDE160}" destId="{B1239691-C421-4045-A5D1-B7236E5696E9}" srcOrd="0" destOrd="0" presId="urn:microsoft.com/office/officeart/2005/8/layout/vList3"/>
    <dgm:cxn modelId="{4491F252-B5F6-44AB-A0DA-8FC8C440E13A}" type="presParOf" srcId="{F507D639-C3EA-4B23-BD1B-E3BC07CDE160}" destId="{1F89308D-1951-4120-AFDF-9DD15F35C2C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DC10367-88FE-4360-9C30-FA576795E335}" type="doc">
      <dgm:prSet loTypeId="urn:microsoft.com/office/officeart/2005/8/layout/vList3" loCatId="pictur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tr-TR"/>
        </a:p>
      </dgm:t>
    </dgm:pt>
    <dgm:pt modelId="{13719E82-73AD-4D73-8D85-4EB133EDFCFC}">
      <dgm:prSet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rtl="0"/>
          <a:r>
            <a:rPr lang="tr-TR" dirty="0" err="1" smtClean="0"/>
            <a:t>Moderatör</a:t>
          </a:r>
          <a:r>
            <a:rPr lang="tr-TR" dirty="0" smtClean="0"/>
            <a:t>: </a:t>
          </a:r>
          <a:r>
            <a:rPr lang="tr-TR" dirty="0" err="1" smtClean="0"/>
            <a:t>Dr.Öğr.Üyesi</a:t>
          </a:r>
          <a:r>
            <a:rPr lang="tr-TR" dirty="0" smtClean="0"/>
            <a:t> Ayşe Aslı OKTAY                        KSÜ Sağlık Bilimleri Fakültesi Hemşirelik Bölümü </a:t>
          </a:r>
          <a:endParaRPr lang="tr-TR" dirty="0"/>
        </a:p>
      </dgm:t>
    </dgm:pt>
    <dgm:pt modelId="{E6CF3177-3F4A-4957-8E59-6623ED11E9D0}" type="parTrans" cxnId="{413581CE-0434-4B01-A39A-46152CD1BB90}">
      <dgm:prSet/>
      <dgm:spPr/>
      <dgm:t>
        <a:bodyPr/>
        <a:lstStyle/>
        <a:p>
          <a:endParaRPr lang="tr-TR"/>
        </a:p>
      </dgm:t>
    </dgm:pt>
    <dgm:pt modelId="{19B4BBDE-715A-47E2-9AFD-75B17125FFE5}" type="sibTrans" cxnId="{413581CE-0434-4B01-A39A-46152CD1BB90}">
      <dgm:prSet/>
      <dgm:spPr/>
      <dgm:t>
        <a:bodyPr/>
        <a:lstStyle/>
        <a:p>
          <a:endParaRPr lang="tr-TR"/>
        </a:p>
      </dgm:t>
    </dgm:pt>
    <dgm:pt modelId="{096C7104-C0D6-4561-9F23-98350A07CB94}" type="pres">
      <dgm:prSet presAssocID="{4DC10367-88FE-4360-9C30-FA576795E335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507D639-C3EA-4B23-BD1B-E3BC07CDE160}" type="pres">
      <dgm:prSet presAssocID="{13719E82-73AD-4D73-8D85-4EB133EDFCFC}" presName="composite" presStyleCnt="0"/>
      <dgm:spPr/>
    </dgm:pt>
    <dgm:pt modelId="{B1239691-C421-4045-A5D1-B7236E5696E9}" type="pres">
      <dgm:prSet presAssocID="{13719E82-73AD-4D73-8D85-4EB133EDFCFC}" presName="imgShp" presStyleLbl="fgImgPlace1" presStyleIdx="0" presStyleCnt="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</dgm:spPr>
    </dgm:pt>
    <dgm:pt modelId="{1F89308D-1951-4120-AFDF-9DD15F35C2C8}" type="pres">
      <dgm:prSet presAssocID="{13719E82-73AD-4D73-8D85-4EB133EDFCFC}" presName="txShp" presStyleLbl="node1" presStyleIdx="0" presStyleCnt="1" custScaleX="110794" custLinFactNeighborX="-148" custLinFactNeighborY="2075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B61B21B-67F6-47E3-8122-67AC4A8F4F55}" type="presOf" srcId="{4DC10367-88FE-4360-9C30-FA576795E335}" destId="{096C7104-C0D6-4561-9F23-98350A07CB94}" srcOrd="0" destOrd="0" presId="urn:microsoft.com/office/officeart/2005/8/layout/vList3"/>
    <dgm:cxn modelId="{6F036A2B-5CAE-4EC4-9B9C-45E50FDE9065}" type="presOf" srcId="{13719E82-73AD-4D73-8D85-4EB133EDFCFC}" destId="{1F89308D-1951-4120-AFDF-9DD15F35C2C8}" srcOrd="0" destOrd="0" presId="urn:microsoft.com/office/officeart/2005/8/layout/vList3"/>
    <dgm:cxn modelId="{413581CE-0434-4B01-A39A-46152CD1BB90}" srcId="{4DC10367-88FE-4360-9C30-FA576795E335}" destId="{13719E82-73AD-4D73-8D85-4EB133EDFCFC}" srcOrd="0" destOrd="0" parTransId="{E6CF3177-3F4A-4957-8E59-6623ED11E9D0}" sibTransId="{19B4BBDE-715A-47E2-9AFD-75B17125FFE5}"/>
    <dgm:cxn modelId="{EEA9EE2F-02A9-4387-8C30-73DAA087CEF4}" type="presParOf" srcId="{096C7104-C0D6-4561-9F23-98350A07CB94}" destId="{F507D639-C3EA-4B23-BD1B-E3BC07CDE160}" srcOrd="0" destOrd="0" presId="urn:microsoft.com/office/officeart/2005/8/layout/vList3"/>
    <dgm:cxn modelId="{7657C79E-E2DD-42CE-B9C6-E0777ED4747E}" type="presParOf" srcId="{F507D639-C3EA-4B23-BD1B-E3BC07CDE160}" destId="{B1239691-C421-4045-A5D1-B7236E5696E9}" srcOrd="0" destOrd="0" presId="urn:microsoft.com/office/officeart/2005/8/layout/vList3"/>
    <dgm:cxn modelId="{4491F252-B5F6-44AB-A0DA-8FC8C440E13A}" type="presParOf" srcId="{F507D639-C3EA-4B23-BD1B-E3BC07CDE160}" destId="{1F89308D-1951-4120-AFDF-9DD15F35C2C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48263CA-1935-4B38-85DF-799526CE560B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4E37B8B-D0D8-435E-AB77-191E80E6AD91}">
      <dgm:prSet custT="1"/>
      <dgm:spPr/>
      <dgm:t>
        <a:bodyPr/>
        <a:lstStyle/>
        <a:p>
          <a:pPr rtl="0"/>
          <a:r>
            <a:rPr lang="tr-TR" sz="1600" dirty="0" err="1" smtClean="0">
              <a:solidFill>
                <a:schemeClr val="tx1"/>
              </a:solidFill>
            </a:rPr>
            <a:t>Dr.Öğr.Üyesi</a:t>
          </a:r>
          <a:r>
            <a:rPr lang="tr-TR" sz="1600" dirty="0" smtClean="0">
              <a:solidFill>
                <a:schemeClr val="tx1"/>
              </a:solidFill>
            </a:rPr>
            <a:t> Ayşe Aslı OKTAY</a:t>
          </a:r>
        </a:p>
        <a:p>
          <a:pPr rtl="0"/>
          <a:r>
            <a:rPr lang="tr-TR" sz="1600" dirty="0" smtClean="0">
              <a:solidFill>
                <a:schemeClr val="tx1"/>
              </a:solidFill>
            </a:rPr>
            <a:t>KSÜ Sağlık Bilimleri Fakültesi Hemşirelik Bölümü </a:t>
          </a:r>
          <a:endParaRPr lang="tr-TR" sz="1600" dirty="0">
            <a:solidFill>
              <a:schemeClr val="tx1"/>
            </a:solidFill>
          </a:endParaRPr>
        </a:p>
      </dgm:t>
    </dgm:pt>
    <dgm:pt modelId="{52A9A04C-DC50-4DBA-AC16-7EE7895C739D}" type="parTrans" cxnId="{1580DCE3-E3B9-4EA0-9F90-4E3D15CC223F}">
      <dgm:prSet/>
      <dgm:spPr/>
      <dgm:t>
        <a:bodyPr/>
        <a:lstStyle/>
        <a:p>
          <a:endParaRPr lang="tr-TR"/>
        </a:p>
      </dgm:t>
    </dgm:pt>
    <dgm:pt modelId="{F2B320EB-3CD8-4221-9EAD-5396AF094FA1}" type="sibTrans" cxnId="{1580DCE3-E3B9-4EA0-9F90-4E3D15CC223F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</dgm:spPr>
      <dgm:t>
        <a:bodyPr/>
        <a:lstStyle/>
        <a:p>
          <a:endParaRPr lang="tr-TR"/>
        </a:p>
      </dgm:t>
    </dgm:pt>
    <dgm:pt modelId="{AEEEC9B5-A852-4CE8-ADAA-684342598450}">
      <dgm:prSet/>
      <dgm:spPr/>
      <dgm:t>
        <a:bodyPr/>
        <a:lstStyle/>
        <a:p>
          <a:pPr rtl="0"/>
          <a:r>
            <a:rPr lang="tr-TR" dirty="0" smtClean="0"/>
            <a:t>Hemşirelikte Lisansüstü Eğitim</a:t>
          </a:r>
          <a:endParaRPr lang="tr-TR" dirty="0"/>
        </a:p>
      </dgm:t>
    </dgm:pt>
    <dgm:pt modelId="{4ECEACCB-B041-4208-B2A2-47ABA3E32348}" type="parTrans" cxnId="{09833A22-B5A4-455C-898A-DA5B2FF55F8F}">
      <dgm:prSet/>
      <dgm:spPr/>
      <dgm:t>
        <a:bodyPr/>
        <a:lstStyle/>
        <a:p>
          <a:endParaRPr lang="tr-TR"/>
        </a:p>
      </dgm:t>
    </dgm:pt>
    <dgm:pt modelId="{4FE77A33-CCD7-4805-936D-61831ECB9C85}" type="sibTrans" cxnId="{09833A22-B5A4-455C-898A-DA5B2FF55F8F}">
      <dgm:prSet/>
      <dgm:spPr/>
      <dgm:t>
        <a:bodyPr/>
        <a:lstStyle/>
        <a:p>
          <a:endParaRPr lang="tr-TR"/>
        </a:p>
      </dgm:t>
    </dgm:pt>
    <dgm:pt modelId="{EFD4B1CE-D345-4235-BAE7-B91D7DDD35C4}">
      <dgm:prSet custT="1"/>
      <dgm:spPr/>
      <dgm:t>
        <a:bodyPr/>
        <a:lstStyle/>
        <a:p>
          <a:pPr rtl="0"/>
          <a:r>
            <a:rPr lang="tr-TR" sz="1600" dirty="0" smtClean="0"/>
            <a:t>04.06.2021</a:t>
          </a:r>
        </a:p>
        <a:p>
          <a:pPr rtl="0"/>
          <a:r>
            <a:rPr lang="tr-TR" sz="1600" dirty="0" smtClean="0"/>
            <a:t>14.00 – 15.00</a:t>
          </a:r>
          <a:endParaRPr lang="tr-TR" sz="1600" dirty="0"/>
        </a:p>
      </dgm:t>
    </dgm:pt>
    <dgm:pt modelId="{EEB912C6-1FE1-49FD-906B-6C0E5A24D144}" type="parTrans" cxnId="{1BC59726-7358-44E5-A879-17E26CD3D3C5}">
      <dgm:prSet/>
      <dgm:spPr/>
      <dgm:t>
        <a:bodyPr/>
        <a:lstStyle/>
        <a:p>
          <a:endParaRPr lang="tr-TR"/>
        </a:p>
      </dgm:t>
    </dgm:pt>
    <dgm:pt modelId="{A356B538-F599-4B3C-AF79-BFE6A6C3DA43}" type="sibTrans" cxnId="{1BC59726-7358-44E5-A879-17E26CD3D3C5}">
      <dgm:prSet/>
      <dgm:spPr/>
      <dgm:t>
        <a:bodyPr/>
        <a:lstStyle/>
        <a:p>
          <a:endParaRPr lang="tr-TR"/>
        </a:p>
      </dgm:t>
    </dgm:pt>
    <dgm:pt modelId="{931580D4-B699-42C9-B989-D774E8253632}" type="pres">
      <dgm:prSet presAssocID="{248263CA-1935-4B38-85DF-799526CE560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86DFA359-D511-4B19-B9F9-7DC57427B06D}" type="pres">
      <dgm:prSet presAssocID="{248263CA-1935-4B38-85DF-799526CE560B}" presName="Name1" presStyleCnt="0"/>
      <dgm:spPr/>
    </dgm:pt>
    <dgm:pt modelId="{7AF0F9CC-4122-4E00-B795-A45F98979401}" type="pres">
      <dgm:prSet presAssocID="{F2B320EB-3CD8-4221-9EAD-5396AF094FA1}" presName="picture_1" presStyleCnt="0"/>
      <dgm:spPr/>
    </dgm:pt>
    <dgm:pt modelId="{60B44481-8CAE-4362-8C83-E5A5F825C057}" type="pres">
      <dgm:prSet presAssocID="{F2B320EB-3CD8-4221-9EAD-5396AF094FA1}" presName="pictureRepeatNode" presStyleLbl="alignImgPlace1" presStyleIdx="0" presStyleCnt="3" custScaleX="93411"/>
      <dgm:spPr/>
      <dgm:t>
        <a:bodyPr/>
        <a:lstStyle/>
        <a:p>
          <a:endParaRPr lang="tr-TR"/>
        </a:p>
      </dgm:t>
    </dgm:pt>
    <dgm:pt modelId="{01559141-FD58-4E6A-9660-36E0143FE675}" type="pres">
      <dgm:prSet presAssocID="{F4E37B8B-D0D8-435E-AB77-191E80E6AD91}" presName="text_1" presStyleLbl="node1" presStyleIdx="0" presStyleCnt="0" custScaleX="130862" custScaleY="142880" custLinFactX="30378" custLinFactNeighborX="100000" custLinFactNeighborY="1755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54FD95C-21D9-485E-9BDF-B3D18141D780}" type="pres">
      <dgm:prSet presAssocID="{4FE77A33-CCD7-4805-936D-61831ECB9C85}" presName="picture_2" presStyleCnt="0"/>
      <dgm:spPr/>
    </dgm:pt>
    <dgm:pt modelId="{B692297B-04D3-4D72-8930-19EB094386C4}" type="pres">
      <dgm:prSet presAssocID="{4FE77A33-CCD7-4805-936D-61831ECB9C85}" presName="pictureRepeatNode" presStyleLbl="alignImgPlace1" presStyleIdx="1" presStyleCnt="3" custLinFactNeighborX="24754" custLinFactNeighborY="-3615"/>
      <dgm:spPr/>
      <dgm:t>
        <a:bodyPr/>
        <a:lstStyle/>
        <a:p>
          <a:endParaRPr lang="tr-TR"/>
        </a:p>
      </dgm:t>
    </dgm:pt>
    <dgm:pt modelId="{9F4B264C-AE78-4137-8D95-669E7297EFF2}" type="pres">
      <dgm:prSet presAssocID="{AEEEC9B5-A852-4CE8-ADAA-684342598450}" presName="line_2" presStyleLbl="parChTrans1D1" presStyleIdx="0" presStyleCnt="2"/>
      <dgm:spPr/>
    </dgm:pt>
    <dgm:pt modelId="{2E217BBE-0E47-4DA9-8733-6923C7EBCA26}" type="pres">
      <dgm:prSet presAssocID="{AEEEC9B5-A852-4CE8-ADAA-684342598450}" presName="textparent_2" presStyleLbl="node1" presStyleIdx="0" presStyleCnt="0"/>
      <dgm:spPr/>
    </dgm:pt>
    <dgm:pt modelId="{AC8CC8BE-CEF8-49C0-B1E7-BFF5ECA26F7D}" type="pres">
      <dgm:prSet presAssocID="{AEEEC9B5-A852-4CE8-ADAA-684342598450}" presName="text_2" presStyleLbl="revTx" presStyleIdx="0" presStyleCnt="2" custScaleX="84354" custLinFactNeighborX="23836" custLinFactNeighborY="247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18A42E3-B1CD-4E4E-BC83-7AF7AA0D57FF}" type="pres">
      <dgm:prSet presAssocID="{A356B538-F599-4B3C-AF79-BFE6A6C3DA43}" presName="picture_3" presStyleCnt="0"/>
      <dgm:spPr/>
    </dgm:pt>
    <dgm:pt modelId="{5B2B3E3E-3CCD-4133-9E95-6A90374ECCD2}" type="pres">
      <dgm:prSet presAssocID="{A356B538-F599-4B3C-AF79-BFE6A6C3DA43}" presName="pictureRepeatNode" presStyleLbl="alignImgPlace1" presStyleIdx="2" presStyleCnt="3" custLinFactY="-65378" custLinFactNeighborX="28611" custLinFactNeighborY="-100000"/>
      <dgm:spPr/>
      <dgm:t>
        <a:bodyPr/>
        <a:lstStyle/>
        <a:p>
          <a:endParaRPr lang="tr-TR"/>
        </a:p>
      </dgm:t>
    </dgm:pt>
    <dgm:pt modelId="{D1B5DC41-3272-4491-801C-A97969CB0D82}" type="pres">
      <dgm:prSet presAssocID="{EFD4B1CE-D345-4235-BAE7-B91D7DDD35C4}" presName="line_3" presStyleLbl="parChTrans1D1" presStyleIdx="1" presStyleCnt="2"/>
      <dgm:spPr/>
    </dgm:pt>
    <dgm:pt modelId="{27B6DAEB-4868-4450-88CB-30023F15266C}" type="pres">
      <dgm:prSet presAssocID="{EFD4B1CE-D345-4235-BAE7-B91D7DDD35C4}" presName="textparent_3" presStyleLbl="node1" presStyleIdx="0" presStyleCnt="0"/>
      <dgm:spPr/>
    </dgm:pt>
    <dgm:pt modelId="{4E59299B-A493-47A7-A452-A7B5BB63C417}" type="pres">
      <dgm:prSet presAssocID="{EFD4B1CE-D345-4235-BAE7-B91D7DDD35C4}" presName="text_3" presStyleLbl="revTx" presStyleIdx="1" presStyleCnt="2" custScaleX="127629" custLinFactNeighborX="64572" custLinFactNeighborY="311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E0DE358-B7FC-4621-B925-5711B1A0750F}" type="presOf" srcId="{248263CA-1935-4B38-85DF-799526CE560B}" destId="{931580D4-B699-42C9-B989-D774E8253632}" srcOrd="0" destOrd="0" presId="urn:microsoft.com/office/officeart/2008/layout/CircularPictureCallout"/>
    <dgm:cxn modelId="{C2CE6D4A-C8C7-4471-BF54-A3B065773791}" type="presOf" srcId="{F4E37B8B-D0D8-435E-AB77-191E80E6AD91}" destId="{01559141-FD58-4E6A-9660-36E0143FE675}" srcOrd="0" destOrd="0" presId="urn:microsoft.com/office/officeart/2008/layout/CircularPictureCallout"/>
    <dgm:cxn modelId="{41A85B79-907D-4C30-BFD3-1A2541CFEA6B}" type="presOf" srcId="{AEEEC9B5-A852-4CE8-ADAA-684342598450}" destId="{AC8CC8BE-CEF8-49C0-B1E7-BFF5ECA26F7D}" srcOrd="0" destOrd="0" presId="urn:microsoft.com/office/officeart/2008/layout/CircularPictureCallout"/>
    <dgm:cxn modelId="{09833A22-B5A4-455C-898A-DA5B2FF55F8F}" srcId="{248263CA-1935-4B38-85DF-799526CE560B}" destId="{AEEEC9B5-A852-4CE8-ADAA-684342598450}" srcOrd="1" destOrd="0" parTransId="{4ECEACCB-B041-4208-B2A2-47ABA3E32348}" sibTransId="{4FE77A33-CCD7-4805-936D-61831ECB9C85}"/>
    <dgm:cxn modelId="{A931974F-8330-4A19-8DB5-B336AC871B2E}" type="presOf" srcId="{A356B538-F599-4B3C-AF79-BFE6A6C3DA43}" destId="{5B2B3E3E-3CCD-4133-9E95-6A90374ECCD2}" srcOrd="0" destOrd="0" presId="urn:microsoft.com/office/officeart/2008/layout/CircularPictureCallout"/>
    <dgm:cxn modelId="{A67DA6AC-0EA7-465D-B62F-79C781D1CC69}" type="presOf" srcId="{4FE77A33-CCD7-4805-936D-61831ECB9C85}" destId="{B692297B-04D3-4D72-8930-19EB094386C4}" srcOrd="0" destOrd="0" presId="urn:microsoft.com/office/officeart/2008/layout/CircularPictureCallout"/>
    <dgm:cxn modelId="{1580DCE3-E3B9-4EA0-9F90-4E3D15CC223F}" srcId="{248263CA-1935-4B38-85DF-799526CE560B}" destId="{F4E37B8B-D0D8-435E-AB77-191E80E6AD91}" srcOrd="0" destOrd="0" parTransId="{52A9A04C-DC50-4DBA-AC16-7EE7895C739D}" sibTransId="{F2B320EB-3CD8-4221-9EAD-5396AF094FA1}"/>
    <dgm:cxn modelId="{1BC59726-7358-44E5-A879-17E26CD3D3C5}" srcId="{248263CA-1935-4B38-85DF-799526CE560B}" destId="{EFD4B1CE-D345-4235-BAE7-B91D7DDD35C4}" srcOrd="2" destOrd="0" parTransId="{EEB912C6-1FE1-49FD-906B-6C0E5A24D144}" sibTransId="{A356B538-F599-4B3C-AF79-BFE6A6C3DA43}"/>
    <dgm:cxn modelId="{E7312840-496B-41C4-B9A8-86301CE733FE}" type="presOf" srcId="{EFD4B1CE-D345-4235-BAE7-B91D7DDD35C4}" destId="{4E59299B-A493-47A7-A452-A7B5BB63C417}" srcOrd="0" destOrd="0" presId="urn:microsoft.com/office/officeart/2008/layout/CircularPictureCallout"/>
    <dgm:cxn modelId="{5E2E3C89-7DC0-404C-8B3F-28DD1E41C8C4}" type="presOf" srcId="{F2B320EB-3CD8-4221-9EAD-5396AF094FA1}" destId="{60B44481-8CAE-4362-8C83-E5A5F825C057}" srcOrd="0" destOrd="0" presId="urn:microsoft.com/office/officeart/2008/layout/CircularPictureCallout"/>
    <dgm:cxn modelId="{DA25DFA8-EA0A-43DB-AD86-A32A4ECED64C}" type="presParOf" srcId="{931580D4-B699-42C9-B989-D774E8253632}" destId="{86DFA359-D511-4B19-B9F9-7DC57427B06D}" srcOrd="0" destOrd="0" presId="urn:microsoft.com/office/officeart/2008/layout/CircularPictureCallout"/>
    <dgm:cxn modelId="{FABE2070-3219-46F3-9AF0-A1696796135B}" type="presParOf" srcId="{86DFA359-D511-4B19-B9F9-7DC57427B06D}" destId="{7AF0F9CC-4122-4E00-B795-A45F98979401}" srcOrd="0" destOrd="0" presId="urn:microsoft.com/office/officeart/2008/layout/CircularPictureCallout"/>
    <dgm:cxn modelId="{137B3222-5C09-477D-93BC-6BD7798A98B9}" type="presParOf" srcId="{7AF0F9CC-4122-4E00-B795-A45F98979401}" destId="{60B44481-8CAE-4362-8C83-E5A5F825C057}" srcOrd="0" destOrd="0" presId="urn:microsoft.com/office/officeart/2008/layout/CircularPictureCallout"/>
    <dgm:cxn modelId="{8EBBFA34-800E-40A0-BCC4-A4AD98488891}" type="presParOf" srcId="{86DFA359-D511-4B19-B9F9-7DC57427B06D}" destId="{01559141-FD58-4E6A-9660-36E0143FE675}" srcOrd="1" destOrd="0" presId="urn:microsoft.com/office/officeart/2008/layout/CircularPictureCallout"/>
    <dgm:cxn modelId="{02BE4A38-9A1B-4380-9696-CB164A2BA1EA}" type="presParOf" srcId="{86DFA359-D511-4B19-B9F9-7DC57427B06D}" destId="{F54FD95C-21D9-485E-9BDF-B3D18141D780}" srcOrd="2" destOrd="0" presId="urn:microsoft.com/office/officeart/2008/layout/CircularPictureCallout"/>
    <dgm:cxn modelId="{768D4301-0C9A-485D-BE2B-35722EB285A1}" type="presParOf" srcId="{F54FD95C-21D9-485E-9BDF-B3D18141D780}" destId="{B692297B-04D3-4D72-8930-19EB094386C4}" srcOrd="0" destOrd="0" presId="urn:microsoft.com/office/officeart/2008/layout/CircularPictureCallout"/>
    <dgm:cxn modelId="{B6EF9F36-B925-4A95-8A18-9D9BF772BDDB}" type="presParOf" srcId="{86DFA359-D511-4B19-B9F9-7DC57427B06D}" destId="{9F4B264C-AE78-4137-8D95-669E7297EFF2}" srcOrd="3" destOrd="0" presId="urn:microsoft.com/office/officeart/2008/layout/CircularPictureCallout"/>
    <dgm:cxn modelId="{5C531B2D-8C66-417A-B766-87926A9C61C9}" type="presParOf" srcId="{86DFA359-D511-4B19-B9F9-7DC57427B06D}" destId="{2E217BBE-0E47-4DA9-8733-6923C7EBCA26}" srcOrd="4" destOrd="0" presId="urn:microsoft.com/office/officeart/2008/layout/CircularPictureCallout"/>
    <dgm:cxn modelId="{E3748299-E9AC-46E5-BE12-9380B382045F}" type="presParOf" srcId="{2E217BBE-0E47-4DA9-8733-6923C7EBCA26}" destId="{AC8CC8BE-CEF8-49C0-B1E7-BFF5ECA26F7D}" srcOrd="0" destOrd="0" presId="urn:microsoft.com/office/officeart/2008/layout/CircularPictureCallout"/>
    <dgm:cxn modelId="{DC0A04E2-C1D4-45C0-8736-5E8C4E5629B5}" type="presParOf" srcId="{86DFA359-D511-4B19-B9F9-7DC57427B06D}" destId="{918A42E3-B1CD-4E4E-BC83-7AF7AA0D57FF}" srcOrd="5" destOrd="0" presId="urn:microsoft.com/office/officeart/2008/layout/CircularPictureCallout"/>
    <dgm:cxn modelId="{A1DF44A7-5CE8-471A-BCCD-6DDCA1BCC58C}" type="presParOf" srcId="{918A42E3-B1CD-4E4E-BC83-7AF7AA0D57FF}" destId="{5B2B3E3E-3CCD-4133-9E95-6A90374ECCD2}" srcOrd="0" destOrd="0" presId="urn:microsoft.com/office/officeart/2008/layout/CircularPictureCallout"/>
    <dgm:cxn modelId="{6340F6AB-BC4F-4A89-8892-3F5C2D76EDB7}" type="presParOf" srcId="{86DFA359-D511-4B19-B9F9-7DC57427B06D}" destId="{D1B5DC41-3272-4491-801C-A97969CB0D82}" srcOrd="6" destOrd="0" presId="urn:microsoft.com/office/officeart/2008/layout/CircularPictureCallout"/>
    <dgm:cxn modelId="{303B5C7D-C8A1-43D4-B2A8-1D12E9016015}" type="presParOf" srcId="{86DFA359-D511-4B19-B9F9-7DC57427B06D}" destId="{27B6DAEB-4868-4450-88CB-30023F15266C}" srcOrd="7" destOrd="0" presId="urn:microsoft.com/office/officeart/2008/layout/CircularPictureCallout"/>
    <dgm:cxn modelId="{2A7EB4FA-8A11-4886-92D2-82C7D2F4F870}" type="presParOf" srcId="{27B6DAEB-4868-4450-88CB-30023F15266C}" destId="{4E59299B-A493-47A7-A452-A7B5BB63C417}" srcOrd="0" destOrd="0" presId="urn:microsoft.com/office/officeart/2008/layout/CircularPictureCallou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DC10367-88FE-4360-9C30-FA576795E335}" type="doc">
      <dgm:prSet loTypeId="urn:microsoft.com/office/officeart/2005/8/layout/vList3" loCatId="pictur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tr-TR"/>
        </a:p>
      </dgm:t>
    </dgm:pt>
    <dgm:pt modelId="{13719E82-73AD-4D73-8D85-4EB133EDFCFC}">
      <dgm:prSet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rtl="0"/>
          <a:r>
            <a:rPr lang="tr-TR" dirty="0" err="1" smtClean="0"/>
            <a:t>Moderatör</a:t>
          </a:r>
          <a:r>
            <a:rPr lang="tr-TR" dirty="0" smtClean="0"/>
            <a:t> </a:t>
          </a:r>
          <a:r>
            <a:rPr lang="tr-TR" dirty="0" err="1" smtClean="0"/>
            <a:t>Dr.Öğr.Üyesi</a:t>
          </a:r>
          <a:r>
            <a:rPr lang="tr-TR" dirty="0" smtClean="0"/>
            <a:t> Ayşe Aslı OKTAY                        KSÜ Sağlık Bilimleri Fakültesi Hemşirelik Bölümü </a:t>
          </a:r>
          <a:endParaRPr lang="tr-TR" dirty="0"/>
        </a:p>
      </dgm:t>
    </dgm:pt>
    <dgm:pt modelId="{E6CF3177-3F4A-4957-8E59-6623ED11E9D0}" type="parTrans" cxnId="{413581CE-0434-4B01-A39A-46152CD1BB90}">
      <dgm:prSet/>
      <dgm:spPr/>
      <dgm:t>
        <a:bodyPr/>
        <a:lstStyle/>
        <a:p>
          <a:endParaRPr lang="tr-TR"/>
        </a:p>
      </dgm:t>
    </dgm:pt>
    <dgm:pt modelId="{19B4BBDE-715A-47E2-9AFD-75B17125FFE5}" type="sibTrans" cxnId="{413581CE-0434-4B01-A39A-46152CD1BB90}">
      <dgm:prSet/>
      <dgm:spPr/>
      <dgm:t>
        <a:bodyPr/>
        <a:lstStyle/>
        <a:p>
          <a:endParaRPr lang="tr-TR"/>
        </a:p>
      </dgm:t>
    </dgm:pt>
    <dgm:pt modelId="{096C7104-C0D6-4561-9F23-98350A07CB94}" type="pres">
      <dgm:prSet presAssocID="{4DC10367-88FE-4360-9C30-FA576795E335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507D639-C3EA-4B23-BD1B-E3BC07CDE160}" type="pres">
      <dgm:prSet presAssocID="{13719E82-73AD-4D73-8D85-4EB133EDFCFC}" presName="composite" presStyleCnt="0"/>
      <dgm:spPr/>
    </dgm:pt>
    <dgm:pt modelId="{B1239691-C421-4045-A5D1-B7236E5696E9}" type="pres">
      <dgm:prSet presAssocID="{13719E82-73AD-4D73-8D85-4EB133EDFCFC}" presName="imgShp" presStyleLbl="fgImgPlace1" presStyleIdx="0" presStyleCnt="1"/>
      <dgm:spPr/>
    </dgm:pt>
    <dgm:pt modelId="{1F89308D-1951-4120-AFDF-9DD15F35C2C8}" type="pres">
      <dgm:prSet presAssocID="{13719E82-73AD-4D73-8D85-4EB133EDFCFC}" presName="txShp" presStyleLbl="node1" presStyleIdx="0" presStyleCnt="1" custScaleX="110794" custLinFactNeighborX="-148" custLinFactNeighborY="2075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B61B21B-67F6-47E3-8122-67AC4A8F4F55}" type="presOf" srcId="{4DC10367-88FE-4360-9C30-FA576795E335}" destId="{096C7104-C0D6-4561-9F23-98350A07CB94}" srcOrd="0" destOrd="0" presId="urn:microsoft.com/office/officeart/2005/8/layout/vList3"/>
    <dgm:cxn modelId="{6F036A2B-5CAE-4EC4-9B9C-45E50FDE9065}" type="presOf" srcId="{13719E82-73AD-4D73-8D85-4EB133EDFCFC}" destId="{1F89308D-1951-4120-AFDF-9DD15F35C2C8}" srcOrd="0" destOrd="0" presId="urn:microsoft.com/office/officeart/2005/8/layout/vList3"/>
    <dgm:cxn modelId="{413581CE-0434-4B01-A39A-46152CD1BB90}" srcId="{4DC10367-88FE-4360-9C30-FA576795E335}" destId="{13719E82-73AD-4D73-8D85-4EB133EDFCFC}" srcOrd="0" destOrd="0" parTransId="{E6CF3177-3F4A-4957-8E59-6623ED11E9D0}" sibTransId="{19B4BBDE-715A-47E2-9AFD-75B17125FFE5}"/>
    <dgm:cxn modelId="{EEA9EE2F-02A9-4387-8C30-73DAA087CEF4}" type="presParOf" srcId="{096C7104-C0D6-4561-9F23-98350A07CB94}" destId="{F507D639-C3EA-4B23-BD1B-E3BC07CDE160}" srcOrd="0" destOrd="0" presId="urn:microsoft.com/office/officeart/2005/8/layout/vList3"/>
    <dgm:cxn modelId="{7657C79E-E2DD-42CE-B9C6-E0777ED4747E}" type="presParOf" srcId="{F507D639-C3EA-4B23-BD1B-E3BC07CDE160}" destId="{B1239691-C421-4045-A5D1-B7236E5696E9}" srcOrd="0" destOrd="0" presId="urn:microsoft.com/office/officeart/2005/8/layout/vList3"/>
    <dgm:cxn modelId="{4491F252-B5F6-44AB-A0DA-8FC8C440E13A}" type="presParOf" srcId="{F507D639-C3EA-4B23-BD1B-E3BC07CDE160}" destId="{1F89308D-1951-4120-AFDF-9DD15F35C2C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2612A08-7598-4569-82FA-029BFF8128B3}" type="doc">
      <dgm:prSet loTypeId="urn:microsoft.com/office/officeart/2008/layout/BubblePicture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E23E9F1-CFC0-4FFD-8BF5-FF5D889DBD99}">
      <dgm:prSet custT="1"/>
      <dgm:spPr/>
      <dgm:t>
        <a:bodyPr/>
        <a:lstStyle/>
        <a:p>
          <a:pPr algn="l" rtl="0"/>
          <a:r>
            <a:rPr lang="tr-TR" sz="2000" dirty="0" err="1" smtClean="0"/>
            <a:t>Araş.Gör.Müzeyyen</a:t>
          </a:r>
          <a:r>
            <a:rPr lang="tr-TR" sz="2000" dirty="0" smtClean="0"/>
            <a:t> Seçkin  </a:t>
          </a:r>
        </a:p>
        <a:p>
          <a:pPr algn="l" rtl="0"/>
          <a:r>
            <a:rPr lang="tr-TR" sz="2000" dirty="0" smtClean="0"/>
            <a:t>KSÜ Sağlık Bilimleri Fakültesi Hemşirelik Bölümü </a:t>
          </a:r>
          <a:endParaRPr lang="tr-TR" sz="2000" dirty="0"/>
        </a:p>
      </dgm:t>
    </dgm:pt>
    <dgm:pt modelId="{9F292C6F-55B6-4585-870A-257995D09B00}" type="parTrans" cxnId="{8200DAC5-9DAC-4A6D-B510-D293CDD39FC7}">
      <dgm:prSet/>
      <dgm:spPr/>
      <dgm:t>
        <a:bodyPr/>
        <a:lstStyle/>
        <a:p>
          <a:endParaRPr lang="tr-TR"/>
        </a:p>
      </dgm:t>
    </dgm:pt>
    <dgm:pt modelId="{4FFBB6E9-9466-4070-895F-BC5FA20B8965}" type="sibTrans" cxnId="{8200DAC5-9DAC-4A6D-B510-D293CDD39FC7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tr-TR"/>
        </a:p>
      </dgm:t>
    </dgm:pt>
    <dgm:pt modelId="{BB57A526-D1A7-46BB-9BC5-6A5FEDF7E137}">
      <dgm:prSet/>
      <dgm:spPr/>
      <dgm:t>
        <a:bodyPr/>
        <a:lstStyle/>
        <a:p>
          <a:pPr rtl="0"/>
          <a:r>
            <a:rPr lang="tr-TR" dirty="0" smtClean="0"/>
            <a:t>04.06.2021</a:t>
          </a:r>
        </a:p>
        <a:p>
          <a:pPr rtl="0"/>
          <a:r>
            <a:rPr lang="tr-TR" dirty="0" smtClean="0"/>
            <a:t>15.00-16.00 </a:t>
          </a:r>
          <a:endParaRPr lang="tr-TR" dirty="0"/>
        </a:p>
      </dgm:t>
    </dgm:pt>
    <dgm:pt modelId="{E8574D00-277E-42E1-9832-54DA9B587385}" type="parTrans" cxnId="{FE067783-C415-4585-804F-3E38D8709BCC}">
      <dgm:prSet/>
      <dgm:spPr/>
      <dgm:t>
        <a:bodyPr/>
        <a:lstStyle/>
        <a:p>
          <a:endParaRPr lang="tr-TR"/>
        </a:p>
      </dgm:t>
    </dgm:pt>
    <dgm:pt modelId="{F455D616-9303-43CC-9BB1-709B68E0A03F}" type="sibTrans" cxnId="{FE067783-C415-4585-804F-3E38D8709BCC}">
      <dgm:prSet/>
      <dgm:spPr/>
      <dgm:t>
        <a:bodyPr/>
        <a:lstStyle/>
        <a:p>
          <a:endParaRPr lang="tr-TR"/>
        </a:p>
      </dgm:t>
    </dgm:pt>
    <dgm:pt modelId="{47BFC313-DCC6-4A5F-AD75-1A646AB6EA01}">
      <dgm:prSet custT="1"/>
      <dgm:spPr/>
      <dgm:t>
        <a:bodyPr/>
        <a:lstStyle/>
        <a:p>
          <a:pPr rtl="0"/>
          <a:r>
            <a:rPr lang="tr-TR" sz="2000" dirty="0" smtClean="0"/>
            <a:t>Yurtdışında Hemşirelik Eğitim Olanakları</a:t>
          </a:r>
          <a:endParaRPr lang="tr-TR" sz="2000" dirty="0"/>
        </a:p>
      </dgm:t>
    </dgm:pt>
    <dgm:pt modelId="{F9681BC6-DFD9-447B-B829-53C714D0F835}" type="parTrans" cxnId="{DA185640-A11D-418D-88F0-F2853C498EBE}">
      <dgm:prSet/>
      <dgm:spPr/>
      <dgm:t>
        <a:bodyPr/>
        <a:lstStyle/>
        <a:p>
          <a:endParaRPr lang="tr-TR"/>
        </a:p>
      </dgm:t>
    </dgm:pt>
    <dgm:pt modelId="{7CE03FF6-3B05-451B-8CC6-5F6B5BA183BE}" type="sibTrans" cxnId="{DA185640-A11D-418D-88F0-F2853C498EBE}">
      <dgm:prSet/>
      <dgm:spPr/>
      <dgm:t>
        <a:bodyPr/>
        <a:lstStyle/>
        <a:p>
          <a:endParaRPr lang="tr-TR"/>
        </a:p>
      </dgm:t>
    </dgm:pt>
    <dgm:pt modelId="{DFEE13E9-2E51-497B-B8D2-77452AC52CBA}" type="pres">
      <dgm:prSet presAssocID="{32612A08-7598-4569-82FA-029BFF8128B3}" presName="Name0" presStyleCnt="0">
        <dgm:presLayoutVars>
          <dgm:chMax val="8"/>
          <dgm:chPref val="8"/>
          <dgm:dir/>
        </dgm:presLayoutVars>
      </dgm:prSet>
      <dgm:spPr/>
      <dgm:t>
        <a:bodyPr/>
        <a:lstStyle/>
        <a:p>
          <a:endParaRPr lang="tr-TR"/>
        </a:p>
      </dgm:t>
    </dgm:pt>
    <dgm:pt modelId="{71F715F8-896B-4E8E-B4E2-D2A73727CCA1}" type="pres">
      <dgm:prSet presAssocID="{5E23E9F1-CFC0-4FFD-8BF5-FF5D889DBD99}" presName="parent_text_1" presStyleLbl="revTx" presStyleIdx="0" presStyleCnt="3" custScaleX="146035" custScaleY="164705" custLinFactX="70732" custLinFactY="100000" custLinFactNeighborX="100000" custLinFactNeighborY="1021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F30136D-4F39-4501-91CD-511F83AF8E3E}" type="pres">
      <dgm:prSet presAssocID="{5E23E9F1-CFC0-4FFD-8BF5-FF5D889DBD99}" presName="image_accent_1" presStyleCnt="0"/>
      <dgm:spPr/>
    </dgm:pt>
    <dgm:pt modelId="{BA7FDEAB-6224-4A29-8FFF-FB66381E9D03}" type="pres">
      <dgm:prSet presAssocID="{5E23E9F1-CFC0-4FFD-8BF5-FF5D889DBD99}" presName="imageAccentRepeatNode" presStyleLbl="alignNode1" presStyleIdx="0" presStyleCnt="6"/>
      <dgm:spPr/>
    </dgm:pt>
    <dgm:pt modelId="{B0B93247-6741-485D-881B-3081B5042A9A}" type="pres">
      <dgm:prSet presAssocID="{5E23E9F1-CFC0-4FFD-8BF5-FF5D889DBD99}" presName="accent_1" presStyleLbl="alignNode1" presStyleIdx="1" presStyleCnt="6" custLinFactX="-81986" custLinFactNeighborX="-100000" custLinFactNeighborY="39208"/>
      <dgm:spPr/>
    </dgm:pt>
    <dgm:pt modelId="{4B50C332-52CF-4C0F-91BD-1707E43ED020}" type="pres">
      <dgm:prSet presAssocID="{4FFBB6E9-9466-4070-895F-BC5FA20B8965}" presName="image_1" presStyleCnt="0"/>
      <dgm:spPr/>
    </dgm:pt>
    <dgm:pt modelId="{D0D3F493-3351-42DB-AF77-E1899E2294EA}" type="pres">
      <dgm:prSet presAssocID="{4FFBB6E9-9466-4070-895F-BC5FA20B8965}" presName="imageRepeatNode" presStyleLbl="fgImgPlace1" presStyleIdx="0" presStyleCnt="3" custScaleX="179581" custScaleY="178084" custLinFactNeighborX="-20974" custLinFactNeighborY="-18381"/>
      <dgm:spPr/>
      <dgm:t>
        <a:bodyPr/>
        <a:lstStyle/>
        <a:p>
          <a:endParaRPr lang="tr-TR"/>
        </a:p>
      </dgm:t>
    </dgm:pt>
    <dgm:pt modelId="{3DD49D11-9676-44D4-945A-88520FC14440}" type="pres">
      <dgm:prSet presAssocID="{BB57A526-D1A7-46BB-9BC5-6A5FEDF7E137}" presName="parent_text_2" presStyleLbl="revTx" presStyleIdx="1" presStyleCnt="3" custScaleX="47567" custScaleY="101839" custLinFactNeighborX="-11583" custLinFactNeighborY="-736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B4461A9-5A36-4C21-8440-C00EC3D0D44C}" type="pres">
      <dgm:prSet presAssocID="{BB57A526-D1A7-46BB-9BC5-6A5FEDF7E137}" presName="image_accent_2" presStyleCnt="0"/>
      <dgm:spPr/>
    </dgm:pt>
    <dgm:pt modelId="{29A5267D-867F-44FD-B453-71C9952C8529}" type="pres">
      <dgm:prSet presAssocID="{BB57A526-D1A7-46BB-9BC5-6A5FEDF7E137}" presName="imageAccentRepeatNode" presStyleLbl="alignNode1" presStyleIdx="2" presStyleCnt="6" custLinFactNeighborX="-9940" custLinFactNeighborY="-53008"/>
      <dgm:spPr/>
    </dgm:pt>
    <dgm:pt modelId="{98459F92-9A50-4F30-8A77-53D0E8E095A2}" type="pres">
      <dgm:prSet presAssocID="{F455D616-9303-43CC-9BB1-709B68E0A03F}" presName="image_2" presStyleCnt="0"/>
      <dgm:spPr/>
    </dgm:pt>
    <dgm:pt modelId="{A8DD5F04-E0A4-41B7-9C47-CE985701FE42}" type="pres">
      <dgm:prSet presAssocID="{F455D616-9303-43CC-9BB1-709B68E0A03F}" presName="imageRepeatNode" presStyleLbl="fgImgPlace1" presStyleIdx="1" presStyleCnt="3" custLinFactNeighborX="11024" custLinFactNeighborY="-58345"/>
      <dgm:spPr/>
      <dgm:t>
        <a:bodyPr/>
        <a:lstStyle/>
        <a:p>
          <a:endParaRPr lang="tr-TR"/>
        </a:p>
      </dgm:t>
    </dgm:pt>
    <dgm:pt modelId="{D479AB50-03C0-48B9-AB6E-236BFCCC24C6}" type="pres">
      <dgm:prSet presAssocID="{47BFC313-DCC6-4A5F-AD75-1A646AB6EA01}" presName="image_accent_3" presStyleCnt="0"/>
      <dgm:spPr/>
    </dgm:pt>
    <dgm:pt modelId="{C85AA96F-D2FF-49DA-982B-C39DE3A3D55F}" type="pres">
      <dgm:prSet presAssocID="{47BFC313-DCC6-4A5F-AD75-1A646AB6EA01}" presName="imageAccentRepeatNode" presStyleLbl="alignNode1" presStyleIdx="3" presStyleCnt="6" custScaleX="102833" custScaleY="90534" custLinFactX="54213" custLinFactNeighborX="100000" custLinFactNeighborY="47000"/>
      <dgm:spPr/>
    </dgm:pt>
    <dgm:pt modelId="{8E942A04-8F7E-498A-95FC-73F7741ED863}" type="pres">
      <dgm:prSet presAssocID="{47BFC313-DCC6-4A5F-AD75-1A646AB6EA01}" presName="parent_text_3" presStyleLbl="revTx" presStyleIdx="2" presStyleCnt="3" custScaleX="163741" custScaleY="80667" custLinFactNeighborX="-9692" custLinFactNeighborY="-176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79C8B21-9B53-4219-B1D7-2F7FB7C46B00}" type="pres">
      <dgm:prSet presAssocID="{47BFC313-DCC6-4A5F-AD75-1A646AB6EA01}" presName="accent_2" presStyleLbl="alignNode1" presStyleIdx="4" presStyleCnt="6" custLinFactX="-100000" custLinFactY="100000" custLinFactNeighborX="-195957" custLinFactNeighborY="106666"/>
      <dgm:spPr/>
    </dgm:pt>
    <dgm:pt modelId="{3D83B5C4-89FC-4703-B50B-C2E60A6F8C32}" type="pres">
      <dgm:prSet presAssocID="{47BFC313-DCC6-4A5F-AD75-1A646AB6EA01}" presName="accent_3" presStyleLbl="alignNode1" presStyleIdx="5" presStyleCnt="6" custLinFactX="-169748" custLinFactNeighborX="-200000" custLinFactNeighborY="-50706"/>
      <dgm:spPr/>
    </dgm:pt>
    <dgm:pt modelId="{2A15C2F1-0BE3-4347-9829-922AC5B14E55}" type="pres">
      <dgm:prSet presAssocID="{7CE03FF6-3B05-451B-8CC6-5F6B5BA183BE}" presName="image_3" presStyleCnt="0"/>
      <dgm:spPr/>
    </dgm:pt>
    <dgm:pt modelId="{4C649D92-F67E-4ED3-96D2-BF894FBEE811}" type="pres">
      <dgm:prSet presAssocID="{7CE03FF6-3B05-451B-8CC6-5F6B5BA183BE}" presName="imageRepeatNode" presStyleLbl="fgImgPlace1" presStyleIdx="2" presStyleCnt="3" custScaleX="67600" custScaleY="69340" custLinFactX="-100000" custLinFactNeighborX="-181602" custLinFactNeighborY="-34454"/>
      <dgm:spPr/>
      <dgm:t>
        <a:bodyPr/>
        <a:lstStyle/>
        <a:p>
          <a:endParaRPr lang="tr-TR"/>
        </a:p>
      </dgm:t>
    </dgm:pt>
  </dgm:ptLst>
  <dgm:cxnLst>
    <dgm:cxn modelId="{01A6D399-7F8A-4B88-B285-46AC96339C13}" type="presOf" srcId="{5E23E9F1-CFC0-4FFD-8BF5-FF5D889DBD99}" destId="{71F715F8-896B-4E8E-B4E2-D2A73727CCA1}" srcOrd="0" destOrd="0" presId="urn:microsoft.com/office/officeart/2008/layout/BubblePictureList"/>
    <dgm:cxn modelId="{CCE7FF18-205D-475C-873C-BDCB4DC2D53B}" type="presOf" srcId="{F455D616-9303-43CC-9BB1-709B68E0A03F}" destId="{A8DD5F04-E0A4-41B7-9C47-CE985701FE42}" srcOrd="0" destOrd="0" presId="urn:microsoft.com/office/officeart/2008/layout/BubblePictureList"/>
    <dgm:cxn modelId="{23597DCF-C8AD-4710-9509-F89C3BBA1100}" type="presOf" srcId="{BB57A526-D1A7-46BB-9BC5-6A5FEDF7E137}" destId="{3DD49D11-9676-44D4-945A-88520FC14440}" srcOrd="0" destOrd="0" presId="urn:microsoft.com/office/officeart/2008/layout/BubblePictureList"/>
    <dgm:cxn modelId="{1CC1C389-F0BF-4E09-B2D3-9F2C017D9720}" type="presOf" srcId="{47BFC313-DCC6-4A5F-AD75-1A646AB6EA01}" destId="{8E942A04-8F7E-498A-95FC-73F7741ED863}" srcOrd="0" destOrd="0" presId="urn:microsoft.com/office/officeart/2008/layout/BubblePictureList"/>
    <dgm:cxn modelId="{8B9C9B3F-C6F1-4F4C-AECB-73F4A9928A55}" type="presOf" srcId="{4FFBB6E9-9466-4070-895F-BC5FA20B8965}" destId="{D0D3F493-3351-42DB-AF77-E1899E2294EA}" srcOrd="0" destOrd="0" presId="urn:microsoft.com/office/officeart/2008/layout/BubblePictureList"/>
    <dgm:cxn modelId="{8200DAC5-9DAC-4A6D-B510-D293CDD39FC7}" srcId="{32612A08-7598-4569-82FA-029BFF8128B3}" destId="{5E23E9F1-CFC0-4FFD-8BF5-FF5D889DBD99}" srcOrd="0" destOrd="0" parTransId="{9F292C6F-55B6-4585-870A-257995D09B00}" sibTransId="{4FFBB6E9-9466-4070-895F-BC5FA20B8965}"/>
    <dgm:cxn modelId="{FE067783-C415-4585-804F-3E38D8709BCC}" srcId="{32612A08-7598-4569-82FA-029BFF8128B3}" destId="{BB57A526-D1A7-46BB-9BC5-6A5FEDF7E137}" srcOrd="1" destOrd="0" parTransId="{E8574D00-277E-42E1-9832-54DA9B587385}" sibTransId="{F455D616-9303-43CC-9BB1-709B68E0A03F}"/>
    <dgm:cxn modelId="{EB1AC600-6DC1-4CED-8351-D82112978810}" type="presOf" srcId="{7CE03FF6-3B05-451B-8CC6-5F6B5BA183BE}" destId="{4C649D92-F67E-4ED3-96D2-BF894FBEE811}" srcOrd="0" destOrd="0" presId="urn:microsoft.com/office/officeart/2008/layout/BubblePictureList"/>
    <dgm:cxn modelId="{DA185640-A11D-418D-88F0-F2853C498EBE}" srcId="{32612A08-7598-4569-82FA-029BFF8128B3}" destId="{47BFC313-DCC6-4A5F-AD75-1A646AB6EA01}" srcOrd="2" destOrd="0" parTransId="{F9681BC6-DFD9-447B-B829-53C714D0F835}" sibTransId="{7CE03FF6-3B05-451B-8CC6-5F6B5BA183BE}"/>
    <dgm:cxn modelId="{919A9ECC-E64C-4623-B395-7E6B33355125}" type="presOf" srcId="{32612A08-7598-4569-82FA-029BFF8128B3}" destId="{DFEE13E9-2E51-497B-B8D2-77452AC52CBA}" srcOrd="0" destOrd="0" presId="urn:microsoft.com/office/officeart/2008/layout/BubblePictureList"/>
    <dgm:cxn modelId="{A54F4252-5251-47C7-99B9-8445144CD345}" type="presParOf" srcId="{DFEE13E9-2E51-497B-B8D2-77452AC52CBA}" destId="{71F715F8-896B-4E8E-B4E2-D2A73727CCA1}" srcOrd="0" destOrd="0" presId="urn:microsoft.com/office/officeart/2008/layout/BubblePictureList"/>
    <dgm:cxn modelId="{D567391A-7C1D-4574-9F19-0836DFF69C54}" type="presParOf" srcId="{DFEE13E9-2E51-497B-B8D2-77452AC52CBA}" destId="{4F30136D-4F39-4501-91CD-511F83AF8E3E}" srcOrd="1" destOrd="0" presId="urn:microsoft.com/office/officeart/2008/layout/BubblePictureList"/>
    <dgm:cxn modelId="{B16E08E2-E029-4524-AF15-8EB579BD0F9C}" type="presParOf" srcId="{4F30136D-4F39-4501-91CD-511F83AF8E3E}" destId="{BA7FDEAB-6224-4A29-8FFF-FB66381E9D03}" srcOrd="0" destOrd="0" presId="urn:microsoft.com/office/officeart/2008/layout/BubblePictureList"/>
    <dgm:cxn modelId="{337970B8-0E4B-4CF0-98B8-E6DC1CB395B2}" type="presParOf" srcId="{DFEE13E9-2E51-497B-B8D2-77452AC52CBA}" destId="{B0B93247-6741-485D-881B-3081B5042A9A}" srcOrd="2" destOrd="0" presId="urn:microsoft.com/office/officeart/2008/layout/BubblePictureList"/>
    <dgm:cxn modelId="{E27B8E1A-DD64-4BE7-B7DD-EE34224EF5D8}" type="presParOf" srcId="{DFEE13E9-2E51-497B-B8D2-77452AC52CBA}" destId="{4B50C332-52CF-4C0F-91BD-1707E43ED020}" srcOrd="3" destOrd="0" presId="urn:microsoft.com/office/officeart/2008/layout/BubblePictureList"/>
    <dgm:cxn modelId="{0103220D-9264-4ECC-9DC8-CB2FA56603DA}" type="presParOf" srcId="{4B50C332-52CF-4C0F-91BD-1707E43ED020}" destId="{D0D3F493-3351-42DB-AF77-E1899E2294EA}" srcOrd="0" destOrd="0" presId="urn:microsoft.com/office/officeart/2008/layout/BubblePictureList"/>
    <dgm:cxn modelId="{87BA3456-A2B4-4E0B-B0C3-ED0A3B0653D3}" type="presParOf" srcId="{DFEE13E9-2E51-497B-B8D2-77452AC52CBA}" destId="{3DD49D11-9676-44D4-945A-88520FC14440}" srcOrd="4" destOrd="0" presId="urn:microsoft.com/office/officeart/2008/layout/BubblePictureList"/>
    <dgm:cxn modelId="{DD5BA372-7EDF-492B-990F-40865816C137}" type="presParOf" srcId="{DFEE13E9-2E51-497B-B8D2-77452AC52CBA}" destId="{6B4461A9-5A36-4C21-8440-C00EC3D0D44C}" srcOrd="5" destOrd="0" presId="urn:microsoft.com/office/officeart/2008/layout/BubblePictureList"/>
    <dgm:cxn modelId="{73D03751-FAF5-4940-8E5C-9817BF1AC11A}" type="presParOf" srcId="{6B4461A9-5A36-4C21-8440-C00EC3D0D44C}" destId="{29A5267D-867F-44FD-B453-71C9952C8529}" srcOrd="0" destOrd="0" presId="urn:microsoft.com/office/officeart/2008/layout/BubblePictureList"/>
    <dgm:cxn modelId="{CA61DAB3-17A2-4DE7-B8AC-B048BAA1A7D8}" type="presParOf" srcId="{DFEE13E9-2E51-497B-B8D2-77452AC52CBA}" destId="{98459F92-9A50-4F30-8A77-53D0E8E095A2}" srcOrd="6" destOrd="0" presId="urn:microsoft.com/office/officeart/2008/layout/BubblePictureList"/>
    <dgm:cxn modelId="{01C9C2E9-D7D8-409C-BC58-993355266567}" type="presParOf" srcId="{98459F92-9A50-4F30-8A77-53D0E8E095A2}" destId="{A8DD5F04-E0A4-41B7-9C47-CE985701FE42}" srcOrd="0" destOrd="0" presId="urn:microsoft.com/office/officeart/2008/layout/BubblePictureList"/>
    <dgm:cxn modelId="{C6B67334-34E9-42F5-8B65-519FDBB9AD02}" type="presParOf" srcId="{DFEE13E9-2E51-497B-B8D2-77452AC52CBA}" destId="{D479AB50-03C0-48B9-AB6E-236BFCCC24C6}" srcOrd="7" destOrd="0" presId="urn:microsoft.com/office/officeart/2008/layout/BubblePictureList"/>
    <dgm:cxn modelId="{C2661FA6-5B20-4100-A6AF-D10923957963}" type="presParOf" srcId="{D479AB50-03C0-48B9-AB6E-236BFCCC24C6}" destId="{C85AA96F-D2FF-49DA-982B-C39DE3A3D55F}" srcOrd="0" destOrd="0" presId="urn:microsoft.com/office/officeart/2008/layout/BubblePictureList"/>
    <dgm:cxn modelId="{D13C75EC-7B26-47C8-B5F1-47C1D7941E3F}" type="presParOf" srcId="{DFEE13E9-2E51-497B-B8D2-77452AC52CBA}" destId="{8E942A04-8F7E-498A-95FC-73F7741ED863}" srcOrd="8" destOrd="0" presId="urn:microsoft.com/office/officeart/2008/layout/BubblePictureList"/>
    <dgm:cxn modelId="{4AA5C883-2694-4323-B48C-18649A581B36}" type="presParOf" srcId="{DFEE13E9-2E51-497B-B8D2-77452AC52CBA}" destId="{C79C8B21-9B53-4219-B1D7-2F7FB7C46B00}" srcOrd="9" destOrd="0" presId="urn:microsoft.com/office/officeart/2008/layout/BubblePictureList"/>
    <dgm:cxn modelId="{31305B48-EF83-4C47-BF2E-17FAF3E7C20E}" type="presParOf" srcId="{DFEE13E9-2E51-497B-B8D2-77452AC52CBA}" destId="{3D83B5C4-89FC-4703-B50B-C2E60A6F8C32}" srcOrd="10" destOrd="0" presId="urn:microsoft.com/office/officeart/2008/layout/BubblePictureList"/>
    <dgm:cxn modelId="{5C745366-4977-416C-BD3E-A172A9FD19FE}" type="presParOf" srcId="{DFEE13E9-2E51-497B-B8D2-77452AC52CBA}" destId="{2A15C2F1-0BE3-4347-9829-922AC5B14E55}" srcOrd="11" destOrd="0" presId="urn:microsoft.com/office/officeart/2008/layout/BubblePictureList"/>
    <dgm:cxn modelId="{DF5CE8EC-40B4-45B3-A25A-6222470606F1}" type="presParOf" srcId="{2A15C2F1-0BE3-4347-9829-922AC5B14E55}" destId="{4C649D92-F67E-4ED3-96D2-BF894FBEE811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DC10367-88FE-4360-9C30-FA576795E335}" type="doc">
      <dgm:prSet loTypeId="urn:microsoft.com/office/officeart/2005/8/layout/vList3" loCatId="pictur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tr-TR"/>
        </a:p>
      </dgm:t>
    </dgm:pt>
    <dgm:pt modelId="{13719E82-73AD-4D73-8D85-4EB133EDFCFC}">
      <dgm:prSet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rtl="0"/>
          <a:r>
            <a:rPr lang="tr-TR" dirty="0" err="1" smtClean="0"/>
            <a:t>Moderatör</a:t>
          </a:r>
          <a:r>
            <a:rPr lang="tr-TR" dirty="0" smtClean="0"/>
            <a:t>: </a:t>
          </a:r>
          <a:r>
            <a:rPr lang="tr-TR" dirty="0" err="1" smtClean="0"/>
            <a:t>Dr.Öğr.Üyesi</a:t>
          </a:r>
          <a:r>
            <a:rPr lang="tr-TR" dirty="0" smtClean="0"/>
            <a:t> Ayşe Aslı OKTAY                        KSÜ Sağlık Bilimleri Fakültesi Hemşirelik Bölümü </a:t>
          </a:r>
          <a:endParaRPr lang="tr-TR" dirty="0"/>
        </a:p>
      </dgm:t>
    </dgm:pt>
    <dgm:pt modelId="{E6CF3177-3F4A-4957-8E59-6623ED11E9D0}" type="parTrans" cxnId="{413581CE-0434-4B01-A39A-46152CD1BB90}">
      <dgm:prSet/>
      <dgm:spPr/>
      <dgm:t>
        <a:bodyPr/>
        <a:lstStyle/>
        <a:p>
          <a:endParaRPr lang="tr-TR"/>
        </a:p>
      </dgm:t>
    </dgm:pt>
    <dgm:pt modelId="{19B4BBDE-715A-47E2-9AFD-75B17125FFE5}" type="sibTrans" cxnId="{413581CE-0434-4B01-A39A-46152CD1BB90}">
      <dgm:prSet/>
      <dgm:spPr/>
      <dgm:t>
        <a:bodyPr/>
        <a:lstStyle/>
        <a:p>
          <a:endParaRPr lang="tr-TR"/>
        </a:p>
      </dgm:t>
    </dgm:pt>
    <dgm:pt modelId="{096C7104-C0D6-4561-9F23-98350A07CB94}" type="pres">
      <dgm:prSet presAssocID="{4DC10367-88FE-4360-9C30-FA576795E335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507D639-C3EA-4B23-BD1B-E3BC07CDE160}" type="pres">
      <dgm:prSet presAssocID="{13719E82-73AD-4D73-8D85-4EB133EDFCFC}" presName="composite" presStyleCnt="0"/>
      <dgm:spPr/>
    </dgm:pt>
    <dgm:pt modelId="{B1239691-C421-4045-A5D1-B7236E5696E9}" type="pres">
      <dgm:prSet presAssocID="{13719E82-73AD-4D73-8D85-4EB133EDFCFC}" presName="imgShp" presStyleLbl="fgImgPlace1" presStyleIdx="0" presStyleCnt="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</dgm:spPr>
    </dgm:pt>
    <dgm:pt modelId="{1F89308D-1951-4120-AFDF-9DD15F35C2C8}" type="pres">
      <dgm:prSet presAssocID="{13719E82-73AD-4D73-8D85-4EB133EDFCFC}" presName="txShp" presStyleLbl="node1" presStyleIdx="0" presStyleCnt="1" custScaleX="110794" custLinFactNeighborX="-148" custLinFactNeighborY="2075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B61B21B-67F6-47E3-8122-67AC4A8F4F55}" type="presOf" srcId="{4DC10367-88FE-4360-9C30-FA576795E335}" destId="{096C7104-C0D6-4561-9F23-98350A07CB94}" srcOrd="0" destOrd="0" presId="urn:microsoft.com/office/officeart/2005/8/layout/vList3"/>
    <dgm:cxn modelId="{6F036A2B-5CAE-4EC4-9B9C-45E50FDE9065}" type="presOf" srcId="{13719E82-73AD-4D73-8D85-4EB133EDFCFC}" destId="{1F89308D-1951-4120-AFDF-9DD15F35C2C8}" srcOrd="0" destOrd="0" presId="urn:microsoft.com/office/officeart/2005/8/layout/vList3"/>
    <dgm:cxn modelId="{413581CE-0434-4B01-A39A-46152CD1BB90}" srcId="{4DC10367-88FE-4360-9C30-FA576795E335}" destId="{13719E82-73AD-4D73-8D85-4EB133EDFCFC}" srcOrd="0" destOrd="0" parTransId="{E6CF3177-3F4A-4957-8E59-6623ED11E9D0}" sibTransId="{19B4BBDE-715A-47E2-9AFD-75B17125FFE5}"/>
    <dgm:cxn modelId="{EEA9EE2F-02A9-4387-8C30-73DAA087CEF4}" type="presParOf" srcId="{096C7104-C0D6-4561-9F23-98350A07CB94}" destId="{F507D639-C3EA-4B23-BD1B-E3BC07CDE160}" srcOrd="0" destOrd="0" presId="urn:microsoft.com/office/officeart/2005/8/layout/vList3"/>
    <dgm:cxn modelId="{7657C79E-E2DD-42CE-B9C6-E0777ED4747E}" type="presParOf" srcId="{F507D639-C3EA-4B23-BD1B-E3BC07CDE160}" destId="{B1239691-C421-4045-A5D1-B7236E5696E9}" srcOrd="0" destOrd="0" presId="urn:microsoft.com/office/officeart/2005/8/layout/vList3"/>
    <dgm:cxn modelId="{4491F252-B5F6-44AB-A0DA-8FC8C440E13A}" type="presParOf" srcId="{F507D639-C3EA-4B23-BD1B-E3BC07CDE160}" destId="{1F89308D-1951-4120-AFDF-9DD15F35C2C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E8F5DF-6D58-481F-BFF7-04A0E5F5285C}">
      <dsp:nvSpPr>
        <dsp:cNvPr id="0" name=""/>
        <dsp:cNvSpPr/>
      </dsp:nvSpPr>
      <dsp:spPr>
        <a:xfrm>
          <a:off x="352486" y="0"/>
          <a:ext cx="1956287" cy="2495264"/>
        </a:xfrm>
        <a:prstGeom prst="round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B630F1-53B7-4CAF-B97C-11E284769A29}">
      <dsp:nvSpPr>
        <dsp:cNvPr id="0" name=""/>
        <dsp:cNvSpPr/>
      </dsp:nvSpPr>
      <dsp:spPr>
        <a:xfrm>
          <a:off x="2370352" y="1782938"/>
          <a:ext cx="4236599" cy="75134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tx1"/>
              </a:solidFill>
            </a:rPr>
            <a:t>Burak ÇİL- KSÜ Sağlık Uygulama ve Araştırma Hastanesi Hemşirelik Hizmetleri Müdür Yardımcısı </a:t>
          </a:r>
          <a:endParaRPr lang="tr-TR" sz="1800" kern="1200" dirty="0">
            <a:solidFill>
              <a:schemeClr val="tx1"/>
            </a:solidFill>
          </a:endParaRPr>
        </a:p>
      </dsp:txBody>
      <dsp:txXfrm>
        <a:off x="2370352" y="1782938"/>
        <a:ext cx="4236599" cy="751341"/>
      </dsp:txXfrm>
    </dsp:sp>
    <dsp:sp modelId="{DAEE2452-8D09-4501-9EF8-0A43F240EA16}">
      <dsp:nvSpPr>
        <dsp:cNvPr id="0" name=""/>
        <dsp:cNvSpPr/>
      </dsp:nvSpPr>
      <dsp:spPr>
        <a:xfrm>
          <a:off x="2263281" y="62518"/>
          <a:ext cx="673721" cy="67372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0A3A2E-0249-435B-81B9-2D7DA5955E58}">
      <dsp:nvSpPr>
        <dsp:cNvPr id="0" name=""/>
        <dsp:cNvSpPr/>
      </dsp:nvSpPr>
      <dsp:spPr>
        <a:xfrm>
          <a:off x="2937003" y="62518"/>
          <a:ext cx="2453061" cy="673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25400" rIns="5080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Öğrencilikten </a:t>
          </a:r>
          <a:r>
            <a:rPr lang="tr-TR" sz="2000" kern="1200" dirty="0" err="1" smtClean="0"/>
            <a:t>Klinisyenliğe</a:t>
          </a:r>
          <a:r>
            <a:rPr lang="tr-TR" sz="2000" kern="1200" dirty="0" smtClean="0"/>
            <a:t> Geçiş</a:t>
          </a:r>
          <a:endParaRPr lang="tr-TR" sz="2000" kern="1200" dirty="0"/>
        </a:p>
      </dsp:txBody>
      <dsp:txXfrm>
        <a:off x="2937003" y="62518"/>
        <a:ext cx="2453061" cy="673721"/>
      </dsp:txXfrm>
    </dsp:sp>
    <dsp:sp modelId="{7A7E947B-85F4-4DA0-A26B-EC12CD2BFF85}">
      <dsp:nvSpPr>
        <dsp:cNvPr id="0" name=""/>
        <dsp:cNvSpPr/>
      </dsp:nvSpPr>
      <dsp:spPr>
        <a:xfrm>
          <a:off x="2263281" y="857509"/>
          <a:ext cx="673721" cy="67372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F697BE-391F-4525-AC86-6E88328C3277}">
      <dsp:nvSpPr>
        <dsp:cNvPr id="0" name=""/>
        <dsp:cNvSpPr/>
      </dsp:nvSpPr>
      <dsp:spPr>
        <a:xfrm>
          <a:off x="2937003" y="857509"/>
          <a:ext cx="4545492" cy="673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01.06.2021 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14.00 – 15.00</a:t>
          </a:r>
          <a:endParaRPr lang="tr-TR" sz="1800" kern="1200" dirty="0"/>
        </a:p>
      </dsp:txBody>
      <dsp:txXfrm>
        <a:off x="2937003" y="857509"/>
        <a:ext cx="4545492" cy="6737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89308D-1951-4120-AFDF-9DD15F35C2C8}">
      <dsp:nvSpPr>
        <dsp:cNvPr id="0" name=""/>
        <dsp:cNvSpPr/>
      </dsp:nvSpPr>
      <dsp:spPr>
        <a:xfrm rot="10800000">
          <a:off x="898880" y="0"/>
          <a:ext cx="4217825" cy="1015280"/>
        </a:xfrm>
        <a:prstGeom prst="homePlate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7710" tIns="60960" rIns="113792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err="1" smtClean="0"/>
            <a:t>Moderatör</a:t>
          </a:r>
          <a:r>
            <a:rPr lang="tr-TR" sz="1600" kern="1200" dirty="0" smtClean="0"/>
            <a:t>: </a:t>
          </a:r>
          <a:r>
            <a:rPr lang="tr-TR" sz="1600" kern="1200" dirty="0" err="1" smtClean="0"/>
            <a:t>Dr.Öğr.Üyesi</a:t>
          </a:r>
          <a:r>
            <a:rPr lang="tr-TR" sz="1600" kern="1200" dirty="0" smtClean="0"/>
            <a:t> Ayşe Aslı OKTAY                        KSÜ Sağlık Bilimleri Fakültesi Hemşirelik Bölümü </a:t>
          </a:r>
          <a:endParaRPr lang="tr-TR" sz="1600" kern="1200" dirty="0"/>
        </a:p>
      </dsp:txBody>
      <dsp:txXfrm rot="10800000">
        <a:off x="1152700" y="0"/>
        <a:ext cx="3964005" cy="1015280"/>
      </dsp:txXfrm>
    </dsp:sp>
    <dsp:sp modelId="{B1239691-C421-4045-A5D1-B7236E5696E9}">
      <dsp:nvSpPr>
        <dsp:cNvPr id="0" name=""/>
        <dsp:cNvSpPr/>
      </dsp:nvSpPr>
      <dsp:spPr>
        <a:xfrm>
          <a:off x="602333" y="0"/>
          <a:ext cx="1015280" cy="1015280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1510-E965-46D6-8766-D6EAF1AD260A}" type="datetimeFigureOut">
              <a:rPr lang="tr-TR" smtClean="0"/>
              <a:t>28.05.2021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7AF5-14FC-48D2-90D2-219B743F7C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495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1510-E965-46D6-8766-D6EAF1AD260A}" type="datetimeFigureOut">
              <a:rPr lang="tr-TR" smtClean="0"/>
              <a:t>28.05.2021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7AF5-14FC-48D2-90D2-219B743F7C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2624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1510-E965-46D6-8766-D6EAF1AD260A}" type="datetimeFigureOut">
              <a:rPr lang="tr-TR" smtClean="0"/>
              <a:t>28.05.2021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7AF5-14FC-48D2-90D2-219B743F7C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743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1510-E965-46D6-8766-D6EAF1AD260A}" type="datetimeFigureOut">
              <a:rPr lang="tr-TR" smtClean="0"/>
              <a:t>28.05.2021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7AF5-14FC-48D2-90D2-219B743F7C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1496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1510-E965-46D6-8766-D6EAF1AD260A}" type="datetimeFigureOut">
              <a:rPr lang="tr-TR" smtClean="0"/>
              <a:t>28.05.2021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7AF5-14FC-48D2-90D2-219B743F7C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61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1510-E965-46D6-8766-D6EAF1AD260A}" type="datetimeFigureOut">
              <a:rPr lang="tr-TR" smtClean="0"/>
              <a:t>28.05.2021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7AF5-14FC-48D2-90D2-219B743F7C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7808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1510-E965-46D6-8766-D6EAF1AD260A}" type="datetimeFigureOut">
              <a:rPr lang="tr-TR" smtClean="0"/>
              <a:t>28.05.2021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7AF5-14FC-48D2-90D2-219B743F7C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105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1510-E965-46D6-8766-D6EAF1AD260A}" type="datetimeFigureOut">
              <a:rPr lang="tr-TR" smtClean="0"/>
              <a:t>28.05.2021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7AF5-14FC-48D2-90D2-219B743F7C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2159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1510-E965-46D6-8766-D6EAF1AD260A}" type="datetimeFigureOut">
              <a:rPr lang="tr-TR" smtClean="0"/>
              <a:t>28.05.2021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7AF5-14FC-48D2-90D2-219B743F7C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4958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1510-E965-46D6-8766-D6EAF1AD260A}" type="datetimeFigureOut">
              <a:rPr lang="tr-TR" smtClean="0"/>
              <a:t>28.05.2021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7AF5-14FC-48D2-90D2-219B743F7C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483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1510-E965-46D6-8766-D6EAF1AD260A}" type="datetimeFigureOut">
              <a:rPr lang="tr-TR" smtClean="0"/>
              <a:t>28.05.2021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A7AF5-14FC-48D2-90D2-219B743F7C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077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81510-E965-46D6-8766-D6EAF1AD260A}" type="datetimeFigureOut">
              <a:rPr lang="tr-TR" smtClean="0"/>
              <a:t>28.05.2021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A7AF5-14FC-48D2-90D2-219B743F7C2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7996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diagramColors" Target="../diagrams/colors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12" Type="http://schemas.openxmlformats.org/officeDocument/2006/relationships/diagramQuickStyle" Target="../diagrams/quickStyle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Layout" Target="../diagrams/layout2.xml"/><Relationship Id="rId5" Type="http://schemas.openxmlformats.org/officeDocument/2006/relationships/diagramColors" Target="../diagrams/colors1.xml"/><Relationship Id="rId10" Type="http://schemas.openxmlformats.org/officeDocument/2006/relationships/diagramData" Target="../diagrams/data2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jpeg"/><Relationship Id="rId14" Type="http://schemas.microsoft.com/office/2007/relationships/diagramDrawing" Target="../diagrams/drawing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diagramColors" Target="../diagrams/colors4.xml"/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12" Type="http://schemas.openxmlformats.org/officeDocument/2006/relationships/diagramQuickStyle" Target="../diagrams/quickStyle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openxmlformats.org/officeDocument/2006/relationships/diagramLayout" Target="../diagrams/layout4.xml"/><Relationship Id="rId5" Type="http://schemas.openxmlformats.org/officeDocument/2006/relationships/diagramColors" Target="../diagrams/colors3.xml"/><Relationship Id="rId10" Type="http://schemas.openxmlformats.org/officeDocument/2006/relationships/diagramData" Target="../diagrams/data4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4.jpeg"/><Relationship Id="rId14" Type="http://schemas.microsoft.com/office/2007/relationships/diagramDrawing" Target="../diagrams/drawing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5.xml"/><Relationship Id="rId3" Type="http://schemas.openxmlformats.org/officeDocument/2006/relationships/image" Target="../media/image4.jpeg"/><Relationship Id="rId7" Type="http://schemas.openxmlformats.org/officeDocument/2006/relationships/diagramLayout" Target="../diagrams/layou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5.xml"/><Relationship Id="rId5" Type="http://schemas.openxmlformats.org/officeDocument/2006/relationships/image" Target="../media/image8.jpeg"/><Relationship Id="rId10" Type="http://schemas.microsoft.com/office/2007/relationships/diagramDrawing" Target="../diagrams/drawing5.xml"/><Relationship Id="rId4" Type="http://schemas.openxmlformats.org/officeDocument/2006/relationships/image" Target="../media/image2.jpeg"/><Relationship Id="rId9" Type="http://schemas.openxmlformats.org/officeDocument/2006/relationships/diagramColors" Target="../diagrams/colors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diagramColors" Target="../diagrams/colors7.xml"/><Relationship Id="rId3" Type="http://schemas.openxmlformats.org/officeDocument/2006/relationships/diagramLayout" Target="../diagrams/layout6.xml"/><Relationship Id="rId7" Type="http://schemas.openxmlformats.org/officeDocument/2006/relationships/image" Target="../media/image2.jpeg"/><Relationship Id="rId12" Type="http://schemas.openxmlformats.org/officeDocument/2006/relationships/diagramQuickStyle" Target="../diagrams/quickStyle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openxmlformats.org/officeDocument/2006/relationships/diagramLayout" Target="../diagrams/layout7.xml"/><Relationship Id="rId5" Type="http://schemas.openxmlformats.org/officeDocument/2006/relationships/diagramColors" Target="../diagrams/colors6.xml"/><Relationship Id="rId10" Type="http://schemas.openxmlformats.org/officeDocument/2006/relationships/diagramData" Target="../diagrams/data7.xml"/><Relationship Id="rId4" Type="http://schemas.openxmlformats.org/officeDocument/2006/relationships/diagramQuickStyle" Target="../diagrams/quickStyle6.xml"/><Relationship Id="rId9" Type="http://schemas.openxmlformats.org/officeDocument/2006/relationships/image" Target="../media/image4.jpeg"/><Relationship Id="rId14" Type="http://schemas.microsoft.com/office/2007/relationships/diagramDrawing" Target="../diagrams/drawing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diagramColors" Target="../diagrams/colors9.xml"/><Relationship Id="rId3" Type="http://schemas.openxmlformats.org/officeDocument/2006/relationships/diagramLayout" Target="../diagrams/layout8.xml"/><Relationship Id="rId7" Type="http://schemas.openxmlformats.org/officeDocument/2006/relationships/image" Target="../media/image2.jpeg"/><Relationship Id="rId12" Type="http://schemas.openxmlformats.org/officeDocument/2006/relationships/diagramQuickStyle" Target="../diagrams/quickStyle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openxmlformats.org/officeDocument/2006/relationships/diagramLayout" Target="../diagrams/layout9.xml"/><Relationship Id="rId5" Type="http://schemas.openxmlformats.org/officeDocument/2006/relationships/diagramColors" Target="../diagrams/colors8.xml"/><Relationship Id="rId10" Type="http://schemas.openxmlformats.org/officeDocument/2006/relationships/diagramData" Target="../diagrams/data9.xml"/><Relationship Id="rId4" Type="http://schemas.openxmlformats.org/officeDocument/2006/relationships/diagramQuickStyle" Target="../diagrams/quickStyle8.xml"/><Relationship Id="rId9" Type="http://schemas.openxmlformats.org/officeDocument/2006/relationships/image" Target="../media/image4.jpeg"/><Relationship Id="rId14" Type="http://schemas.microsoft.com/office/2007/relationships/diagramDrawing" Target="../diagrams/drawin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İçerik Yer Tutucus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8494019"/>
              </p:ext>
            </p:extLst>
          </p:nvPr>
        </p:nvGraphicFramePr>
        <p:xfrm>
          <a:off x="-86384" y="3709746"/>
          <a:ext cx="6839474" cy="2745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Picture 6" descr="Hemşirelikte Yüksek Lisans Yapmak İsteyenler İçin 8 Öneri | Dijital Hemşir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394" y="3760370"/>
            <a:ext cx="2283756" cy="152101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Unvan 1"/>
          <p:cNvSpPr>
            <a:spLocks noGrp="1"/>
          </p:cNvSpPr>
          <p:nvPr>
            <p:ph type="title"/>
          </p:nvPr>
        </p:nvSpPr>
        <p:spPr>
          <a:xfrm>
            <a:off x="1006614" y="1194204"/>
            <a:ext cx="6852807" cy="663308"/>
          </a:xfrm>
        </p:spPr>
        <p:txBody>
          <a:bodyPr>
            <a:normAutofit/>
          </a:bodyPr>
          <a:lstStyle/>
          <a:p>
            <a:pPr algn="ctr"/>
            <a:r>
              <a:rPr lang="tr-TR" sz="3000" dirty="0">
                <a:latin typeface="Mistral" panose="03090702030407020403" pitchFamily="66" charset="0"/>
              </a:rPr>
              <a:t>HEMŞİRELİKTE KARİYER GÜNLERİ </a:t>
            </a:r>
          </a:p>
        </p:txBody>
      </p:sp>
      <p:pic>
        <p:nvPicPr>
          <p:cNvPr id="17" name="Picture 2" descr="Kahramanmaraş Sütçü İmam Üniversitesi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68" y="166098"/>
            <a:ext cx="1081403" cy="1168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Resim 1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907" y="57647"/>
            <a:ext cx="1262064" cy="1385447"/>
          </a:xfrm>
          <a:prstGeom prst="rect">
            <a:avLst/>
          </a:prstGeom>
        </p:spPr>
      </p:pic>
      <p:sp>
        <p:nvSpPr>
          <p:cNvPr id="19" name="Unvan 1"/>
          <p:cNvSpPr txBox="1">
            <a:spLocks/>
          </p:cNvSpPr>
          <p:nvPr/>
        </p:nvSpPr>
        <p:spPr>
          <a:xfrm>
            <a:off x="1402777" y="57647"/>
            <a:ext cx="6210524" cy="994172"/>
          </a:xfrm>
          <a:prstGeom prst="rect">
            <a:avLst/>
          </a:prstGeom>
        </p:spPr>
        <p:txBody>
          <a:bodyPr vert="horz" lIns="68580" tIns="34291" rIns="68580" bIns="3429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100" b="1" dirty="0"/>
              <a:t>KAHRAMANMARAŞ SÜTÇÜ İMAM ÜNİVERSİTESİ </a:t>
            </a:r>
          </a:p>
          <a:p>
            <a:pPr algn="ctr"/>
            <a:r>
              <a:rPr lang="tr-TR" sz="2100" b="1" dirty="0"/>
              <a:t>SAĞLIK BİLİMLERİ FAKÜLTESİ HEMŞİRELİK BÖLÜMÜ </a:t>
            </a:r>
          </a:p>
        </p:txBody>
      </p:sp>
      <p:sp>
        <p:nvSpPr>
          <p:cNvPr id="21" name="Dikdörtgen 20"/>
          <p:cNvSpPr/>
          <p:nvPr/>
        </p:nvSpPr>
        <p:spPr>
          <a:xfrm>
            <a:off x="5162826" y="6454811"/>
            <a:ext cx="2882483" cy="415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050" dirty="0"/>
              <a:t>Etkinliğimiz </a:t>
            </a:r>
            <a:r>
              <a:rPr lang="tr-TR" sz="1050" dirty="0" err="1"/>
              <a:t>Zoom</a:t>
            </a:r>
            <a:r>
              <a:rPr lang="tr-TR" sz="1050" dirty="0"/>
              <a:t> üzerinden gerçekleşecektir. </a:t>
            </a:r>
          </a:p>
          <a:p>
            <a:pPr algn="ctr"/>
            <a:r>
              <a:rPr lang="tr-TR" sz="1051" dirty="0" smtClean="0"/>
              <a:t>Tüm </a:t>
            </a:r>
            <a:r>
              <a:rPr lang="tr-TR" sz="1051" dirty="0"/>
              <a:t>öğrencilerimiz davetlidir. </a:t>
            </a:r>
          </a:p>
        </p:txBody>
      </p:sp>
      <p:graphicFrame>
        <p:nvGraphicFramePr>
          <p:cNvPr id="22" name="Diyagram 21"/>
          <p:cNvGraphicFramePr/>
          <p:nvPr>
            <p:extLst>
              <p:ext uri="{D42A27DB-BD31-4B8C-83A1-F6EECF244321}">
                <p14:modId xmlns:p14="http://schemas.microsoft.com/office/powerpoint/2010/main" val="2082809409"/>
              </p:ext>
            </p:extLst>
          </p:nvPr>
        </p:nvGraphicFramePr>
        <p:xfrm>
          <a:off x="281768" y="2278839"/>
          <a:ext cx="5724673" cy="1015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23" name="Oval 22"/>
          <p:cNvSpPr/>
          <p:nvPr/>
        </p:nvSpPr>
        <p:spPr>
          <a:xfrm>
            <a:off x="6105596" y="2003741"/>
            <a:ext cx="2178343" cy="1373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r-TR" sz="1600" dirty="0">
                <a:solidFill>
                  <a:schemeClr val="tx1"/>
                </a:solidFill>
              </a:rPr>
              <a:t>Meeting ID: </a:t>
            </a:r>
            <a:endParaRPr lang="tr-TR" sz="1600" dirty="0" smtClean="0">
              <a:solidFill>
                <a:schemeClr val="tx1"/>
              </a:solidFill>
            </a:endParaRPr>
          </a:p>
          <a:p>
            <a:pPr algn="ctr"/>
            <a:r>
              <a:rPr lang="tr-TR" sz="1600" dirty="0" smtClean="0">
                <a:solidFill>
                  <a:schemeClr val="tx1"/>
                </a:solidFill>
              </a:rPr>
              <a:t>719 </a:t>
            </a:r>
            <a:r>
              <a:rPr lang="tr-TR" sz="1600" dirty="0">
                <a:solidFill>
                  <a:schemeClr val="tx1"/>
                </a:solidFill>
              </a:rPr>
              <a:t>216 9865</a:t>
            </a:r>
          </a:p>
          <a:p>
            <a:pPr algn="ctr"/>
            <a:r>
              <a:rPr lang="tr-TR" sz="1600" dirty="0" err="1">
                <a:solidFill>
                  <a:schemeClr val="tx1"/>
                </a:solidFill>
              </a:rPr>
              <a:t>Passcode</a:t>
            </a:r>
            <a:r>
              <a:rPr lang="tr-TR" sz="1600" dirty="0">
                <a:solidFill>
                  <a:schemeClr val="tx1"/>
                </a:solidFill>
              </a:rPr>
              <a:t>: </a:t>
            </a:r>
            <a:r>
              <a:rPr lang="tr-TR" sz="1600" dirty="0" smtClean="0">
                <a:solidFill>
                  <a:schemeClr val="tx1"/>
                </a:solidFill>
              </a:rPr>
              <a:t>Ksu46</a:t>
            </a:r>
            <a:endParaRPr lang="tr-T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84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0429115"/>
              </p:ext>
            </p:extLst>
          </p:nvPr>
        </p:nvGraphicFramePr>
        <p:xfrm>
          <a:off x="544983" y="3955897"/>
          <a:ext cx="7740035" cy="25930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Picture 6" descr="Hemşirelikte Yüksek Lisans Yapmak İsteyenler İçin 8 Öneri | Dijital Hemşir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418" y="2188376"/>
            <a:ext cx="2157847" cy="143716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Unvan 1"/>
          <p:cNvSpPr txBox="1">
            <a:spLocks/>
          </p:cNvSpPr>
          <p:nvPr/>
        </p:nvSpPr>
        <p:spPr>
          <a:xfrm>
            <a:off x="1006614" y="1194204"/>
            <a:ext cx="6852807" cy="6633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3000" smtClean="0">
                <a:latin typeface="Mistral" panose="03090702030407020403" pitchFamily="66" charset="0"/>
              </a:rPr>
              <a:t>HEMŞİRELİKTE KARİYER GÜNLERİ </a:t>
            </a:r>
            <a:endParaRPr lang="tr-TR" sz="3000" dirty="0">
              <a:latin typeface="Mistral" panose="03090702030407020403" pitchFamily="66" charset="0"/>
            </a:endParaRPr>
          </a:p>
        </p:txBody>
      </p:sp>
      <p:pic>
        <p:nvPicPr>
          <p:cNvPr id="14" name="Picture 2" descr="Kahramanmaraş Sütçü İmam Üniversitesi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68" y="166098"/>
            <a:ext cx="1081403" cy="1168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907" y="57647"/>
            <a:ext cx="1262064" cy="1385447"/>
          </a:xfrm>
          <a:prstGeom prst="rect">
            <a:avLst/>
          </a:prstGeom>
        </p:spPr>
      </p:pic>
      <p:sp>
        <p:nvSpPr>
          <p:cNvPr id="16" name="Unvan 1"/>
          <p:cNvSpPr txBox="1">
            <a:spLocks/>
          </p:cNvSpPr>
          <p:nvPr/>
        </p:nvSpPr>
        <p:spPr>
          <a:xfrm>
            <a:off x="1402777" y="57647"/>
            <a:ext cx="6210524" cy="994172"/>
          </a:xfrm>
          <a:prstGeom prst="rect">
            <a:avLst/>
          </a:prstGeom>
        </p:spPr>
        <p:txBody>
          <a:bodyPr vert="horz" lIns="68580" tIns="34291" rIns="68580" bIns="3429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100" b="1" dirty="0"/>
              <a:t>KAHRAMANMARAŞ SÜTÇÜ İMAM ÜNİVERSİTESİ </a:t>
            </a:r>
          </a:p>
          <a:p>
            <a:pPr algn="ctr"/>
            <a:r>
              <a:rPr lang="tr-TR" sz="2100" b="1" dirty="0"/>
              <a:t>SAĞLIK BİLİMLERİ FAKÜLTESİ HEMŞİRELİK BÖLÜMÜ </a:t>
            </a:r>
          </a:p>
        </p:txBody>
      </p:sp>
      <p:sp>
        <p:nvSpPr>
          <p:cNvPr id="17" name="Dikdörtgen 16"/>
          <p:cNvSpPr/>
          <p:nvPr/>
        </p:nvSpPr>
        <p:spPr>
          <a:xfrm>
            <a:off x="5578463" y="6548942"/>
            <a:ext cx="2882483" cy="415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050" dirty="0"/>
              <a:t>Etkinliğimiz </a:t>
            </a:r>
            <a:r>
              <a:rPr lang="tr-TR" sz="1050" dirty="0" err="1"/>
              <a:t>Zoom</a:t>
            </a:r>
            <a:r>
              <a:rPr lang="tr-TR" sz="1050" dirty="0"/>
              <a:t> üzerinden gerçekleşecektir. </a:t>
            </a:r>
          </a:p>
          <a:p>
            <a:pPr algn="ctr"/>
            <a:r>
              <a:rPr lang="tr-TR" sz="1051" dirty="0" smtClean="0"/>
              <a:t>Tüm </a:t>
            </a:r>
            <a:r>
              <a:rPr lang="tr-TR" sz="1051" dirty="0"/>
              <a:t>öğrencilerimiz davetlidir. </a:t>
            </a:r>
          </a:p>
        </p:txBody>
      </p:sp>
      <p:graphicFrame>
        <p:nvGraphicFramePr>
          <p:cNvPr id="20" name="Diyagram 19"/>
          <p:cNvGraphicFramePr/>
          <p:nvPr>
            <p:extLst>
              <p:ext uri="{D42A27DB-BD31-4B8C-83A1-F6EECF244321}">
                <p14:modId xmlns:p14="http://schemas.microsoft.com/office/powerpoint/2010/main" val="2502699050"/>
              </p:ext>
            </p:extLst>
          </p:nvPr>
        </p:nvGraphicFramePr>
        <p:xfrm>
          <a:off x="565292" y="2188376"/>
          <a:ext cx="3576779" cy="1298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21" name="Oval 20"/>
          <p:cNvSpPr/>
          <p:nvPr/>
        </p:nvSpPr>
        <p:spPr>
          <a:xfrm>
            <a:off x="6524129" y="2126863"/>
            <a:ext cx="2178343" cy="1373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r-TR" sz="1600" dirty="0">
                <a:solidFill>
                  <a:schemeClr val="tx1"/>
                </a:solidFill>
              </a:rPr>
              <a:t>Meeting ID: </a:t>
            </a:r>
            <a:endParaRPr lang="tr-TR" sz="1600" dirty="0" smtClean="0">
              <a:solidFill>
                <a:schemeClr val="tx1"/>
              </a:solidFill>
            </a:endParaRPr>
          </a:p>
          <a:p>
            <a:pPr algn="ctr"/>
            <a:r>
              <a:rPr lang="tr-TR" sz="1600" dirty="0" smtClean="0">
                <a:solidFill>
                  <a:schemeClr val="tx1"/>
                </a:solidFill>
              </a:rPr>
              <a:t>719 </a:t>
            </a:r>
            <a:r>
              <a:rPr lang="tr-TR" sz="1600" dirty="0">
                <a:solidFill>
                  <a:schemeClr val="tx1"/>
                </a:solidFill>
              </a:rPr>
              <a:t>216 9865</a:t>
            </a:r>
          </a:p>
          <a:p>
            <a:pPr algn="ctr"/>
            <a:r>
              <a:rPr lang="tr-TR" sz="1600" dirty="0" err="1">
                <a:solidFill>
                  <a:schemeClr val="tx1"/>
                </a:solidFill>
              </a:rPr>
              <a:t>Passcode</a:t>
            </a:r>
            <a:r>
              <a:rPr lang="tr-TR" sz="1600" dirty="0">
                <a:solidFill>
                  <a:schemeClr val="tx1"/>
                </a:solidFill>
              </a:rPr>
              <a:t>: </a:t>
            </a:r>
            <a:r>
              <a:rPr lang="tr-TR" sz="1600" dirty="0" smtClean="0">
                <a:solidFill>
                  <a:schemeClr val="tx1"/>
                </a:solidFill>
              </a:rPr>
              <a:t>Ksu46</a:t>
            </a:r>
            <a:endParaRPr lang="tr-T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64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006614" y="1194204"/>
            <a:ext cx="6852807" cy="663308"/>
          </a:xfrm>
        </p:spPr>
        <p:txBody>
          <a:bodyPr>
            <a:normAutofit/>
          </a:bodyPr>
          <a:lstStyle/>
          <a:p>
            <a:pPr algn="ctr"/>
            <a:r>
              <a:rPr lang="tr-TR" sz="3000" dirty="0">
                <a:latin typeface="Mistral" panose="03090702030407020403" pitchFamily="66" charset="0"/>
              </a:rPr>
              <a:t>HEMŞİRELİKTE KARİYER GÜNLERİ </a:t>
            </a:r>
          </a:p>
        </p:txBody>
      </p:sp>
      <p:pic>
        <p:nvPicPr>
          <p:cNvPr id="5" name="Picture 2" descr="Kahramanmaraş Sütçü İmam Üniversites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68" y="166098"/>
            <a:ext cx="1081403" cy="1168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907" y="57647"/>
            <a:ext cx="1262064" cy="1385447"/>
          </a:xfrm>
          <a:prstGeom prst="rect">
            <a:avLst/>
          </a:prstGeom>
        </p:spPr>
      </p:pic>
      <p:sp>
        <p:nvSpPr>
          <p:cNvPr id="7" name="Unvan 1"/>
          <p:cNvSpPr txBox="1">
            <a:spLocks/>
          </p:cNvSpPr>
          <p:nvPr/>
        </p:nvSpPr>
        <p:spPr>
          <a:xfrm>
            <a:off x="1402777" y="57647"/>
            <a:ext cx="6210524" cy="994172"/>
          </a:xfrm>
          <a:prstGeom prst="rect">
            <a:avLst/>
          </a:prstGeom>
        </p:spPr>
        <p:txBody>
          <a:bodyPr vert="horz" lIns="68580" tIns="34291" rIns="68580" bIns="3429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100" b="1" dirty="0"/>
              <a:t>KAHRAMANMARAŞ SÜTÇÜ İMAM ÜNİVERSİTESİ </a:t>
            </a:r>
          </a:p>
          <a:p>
            <a:pPr algn="ctr"/>
            <a:r>
              <a:rPr lang="tr-TR" sz="2100" b="1" dirty="0"/>
              <a:t>SAĞLIK BİLİMLERİ FAKÜLTESİ HEMŞİRELİK BÖLÜMÜ </a:t>
            </a:r>
          </a:p>
        </p:txBody>
      </p:sp>
      <p:pic>
        <p:nvPicPr>
          <p:cNvPr id="4102" name="Picture 6" descr="Hemşirelikte Yüksek Lisans Yapmak İsteyenler İçin 8 Öneri | Dijital Hemşi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071" y="2188376"/>
            <a:ext cx="2146766" cy="142978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Dikdörtgen 12"/>
          <p:cNvSpPr/>
          <p:nvPr/>
        </p:nvSpPr>
        <p:spPr>
          <a:xfrm>
            <a:off x="5162826" y="6454811"/>
            <a:ext cx="2882483" cy="415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050" dirty="0"/>
              <a:t>Etkinliğimiz </a:t>
            </a:r>
            <a:r>
              <a:rPr lang="tr-TR" sz="1050" dirty="0" err="1"/>
              <a:t>Zoom</a:t>
            </a:r>
            <a:r>
              <a:rPr lang="tr-TR" sz="1050" dirty="0"/>
              <a:t> üzerinden gerçekleşecektir. </a:t>
            </a:r>
          </a:p>
          <a:p>
            <a:pPr algn="ctr"/>
            <a:r>
              <a:rPr lang="tr-TR" sz="1051" dirty="0" smtClean="0"/>
              <a:t>Tüm </a:t>
            </a:r>
            <a:r>
              <a:rPr lang="tr-TR" sz="1051" dirty="0"/>
              <a:t>öğrencilerimiz davetlidir. </a:t>
            </a: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70"/>
          <a:stretch/>
        </p:blipFill>
        <p:spPr>
          <a:xfrm>
            <a:off x="672425" y="4221871"/>
            <a:ext cx="1960532" cy="205274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14" name="Dikdörtgen Belirtme Çizgisi 13"/>
          <p:cNvSpPr/>
          <p:nvPr/>
        </p:nvSpPr>
        <p:spPr>
          <a:xfrm>
            <a:off x="2910751" y="4380598"/>
            <a:ext cx="6004220" cy="1894018"/>
          </a:xfrm>
          <a:prstGeom prst="wedgeRectCallout">
            <a:avLst>
              <a:gd name="adj1" fmla="val -52965"/>
              <a:gd name="adj2" fmla="val 216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tr-TR" sz="2000" dirty="0" smtClean="0">
              <a:solidFill>
                <a:schemeClr val="tx1"/>
              </a:solidFill>
            </a:endParaRPr>
          </a:p>
          <a:p>
            <a:pPr lvl="0"/>
            <a:endParaRPr lang="tr-TR" sz="2000" dirty="0">
              <a:solidFill>
                <a:schemeClr val="tx1"/>
              </a:solidFill>
            </a:endParaRPr>
          </a:p>
          <a:p>
            <a:pPr lvl="0"/>
            <a:r>
              <a:rPr lang="tr-TR" sz="2000" dirty="0" smtClean="0">
                <a:solidFill>
                  <a:schemeClr val="tx1"/>
                </a:solidFill>
              </a:rPr>
              <a:t>Ebru </a:t>
            </a:r>
            <a:r>
              <a:rPr lang="tr-TR" sz="2000" dirty="0">
                <a:solidFill>
                  <a:schemeClr val="tx1"/>
                </a:solidFill>
              </a:rPr>
              <a:t>Yorulmaz  </a:t>
            </a:r>
          </a:p>
          <a:p>
            <a:pPr lvl="0"/>
            <a:r>
              <a:rPr lang="tr-TR" sz="2000" dirty="0">
                <a:solidFill>
                  <a:schemeClr val="tx1"/>
                </a:solidFill>
              </a:rPr>
              <a:t>Necip Fazıl Şehir Hastanesi Sağlık Bakım Hizmetleri Müdürü </a:t>
            </a:r>
            <a:endParaRPr lang="tr-TR" sz="2000" dirty="0" smtClean="0">
              <a:solidFill>
                <a:schemeClr val="tx1"/>
              </a:solidFill>
            </a:endParaRPr>
          </a:p>
          <a:p>
            <a:pPr lvl="0"/>
            <a:r>
              <a:rPr lang="tr-TR" sz="2000" dirty="0">
                <a:solidFill>
                  <a:schemeClr val="tx1"/>
                </a:solidFill>
              </a:rPr>
              <a:t>Hemşirelikte Sertifikasyon Programları</a:t>
            </a:r>
          </a:p>
          <a:p>
            <a:pPr lvl="0"/>
            <a:r>
              <a:rPr lang="tr-TR" sz="2000" dirty="0">
                <a:solidFill>
                  <a:schemeClr val="tx1"/>
                </a:solidFill>
              </a:rPr>
              <a:t>03.06.2021</a:t>
            </a:r>
          </a:p>
          <a:p>
            <a:pPr lvl="0"/>
            <a:r>
              <a:rPr lang="tr-TR" sz="2000" dirty="0">
                <a:solidFill>
                  <a:schemeClr val="tx1"/>
                </a:solidFill>
              </a:rPr>
              <a:t>14.00-  15.00</a:t>
            </a:r>
          </a:p>
          <a:p>
            <a:pPr lvl="0"/>
            <a:endParaRPr lang="tr-TR" sz="2000" dirty="0">
              <a:solidFill>
                <a:schemeClr val="tx1"/>
              </a:solidFill>
            </a:endParaRPr>
          </a:p>
          <a:p>
            <a:endParaRPr lang="tr-TR" sz="2000" dirty="0">
              <a:solidFill>
                <a:schemeClr val="tx1"/>
              </a:solidFill>
            </a:endParaRPr>
          </a:p>
        </p:txBody>
      </p:sp>
      <p:graphicFrame>
        <p:nvGraphicFramePr>
          <p:cNvPr id="16" name="Diyagram 15"/>
          <p:cNvGraphicFramePr/>
          <p:nvPr>
            <p:extLst>
              <p:ext uri="{D42A27DB-BD31-4B8C-83A1-F6EECF244321}">
                <p14:modId xmlns:p14="http://schemas.microsoft.com/office/powerpoint/2010/main" val="3003131764"/>
              </p:ext>
            </p:extLst>
          </p:nvPr>
        </p:nvGraphicFramePr>
        <p:xfrm>
          <a:off x="565292" y="2188376"/>
          <a:ext cx="3576779" cy="1298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7" name="Oval 16"/>
          <p:cNvSpPr/>
          <p:nvPr/>
        </p:nvSpPr>
        <p:spPr>
          <a:xfrm>
            <a:off x="6524129" y="2188376"/>
            <a:ext cx="2178343" cy="1373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r-TR" sz="1600" dirty="0">
                <a:solidFill>
                  <a:schemeClr val="tx1"/>
                </a:solidFill>
              </a:rPr>
              <a:t>Meeting ID: </a:t>
            </a:r>
            <a:endParaRPr lang="tr-TR" sz="1600" dirty="0" smtClean="0">
              <a:solidFill>
                <a:schemeClr val="tx1"/>
              </a:solidFill>
            </a:endParaRPr>
          </a:p>
          <a:p>
            <a:pPr algn="ctr"/>
            <a:r>
              <a:rPr lang="tr-TR" sz="1600" dirty="0" smtClean="0">
                <a:solidFill>
                  <a:schemeClr val="tx1"/>
                </a:solidFill>
              </a:rPr>
              <a:t>719 </a:t>
            </a:r>
            <a:r>
              <a:rPr lang="tr-TR" sz="1600" dirty="0">
                <a:solidFill>
                  <a:schemeClr val="tx1"/>
                </a:solidFill>
              </a:rPr>
              <a:t>216 9865</a:t>
            </a:r>
          </a:p>
          <a:p>
            <a:pPr algn="ctr"/>
            <a:r>
              <a:rPr lang="tr-TR" sz="1600" dirty="0" err="1">
                <a:solidFill>
                  <a:schemeClr val="tx1"/>
                </a:solidFill>
              </a:rPr>
              <a:t>Passcode</a:t>
            </a:r>
            <a:r>
              <a:rPr lang="tr-TR" sz="1600" dirty="0">
                <a:solidFill>
                  <a:schemeClr val="tx1"/>
                </a:solidFill>
              </a:rPr>
              <a:t>: </a:t>
            </a:r>
            <a:r>
              <a:rPr lang="tr-TR" sz="1600" dirty="0" smtClean="0">
                <a:solidFill>
                  <a:schemeClr val="tx1"/>
                </a:solidFill>
              </a:rPr>
              <a:t>Ksu46</a:t>
            </a:r>
            <a:endParaRPr lang="tr-T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1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310001"/>
              </p:ext>
            </p:extLst>
          </p:nvPr>
        </p:nvGraphicFramePr>
        <p:xfrm>
          <a:off x="316925" y="3619198"/>
          <a:ext cx="6429966" cy="2559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6" descr="Hemşirelikte Yüksek Lisans Yapmak İsteyenler İçin 8 Öneri | Dijital Hemşir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3623" y="1857512"/>
            <a:ext cx="2098405" cy="153418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Unvan 1"/>
          <p:cNvSpPr>
            <a:spLocks noGrp="1"/>
          </p:cNvSpPr>
          <p:nvPr>
            <p:ph type="title"/>
          </p:nvPr>
        </p:nvSpPr>
        <p:spPr>
          <a:xfrm>
            <a:off x="1006614" y="1194204"/>
            <a:ext cx="6852807" cy="663308"/>
          </a:xfrm>
        </p:spPr>
        <p:txBody>
          <a:bodyPr>
            <a:normAutofit/>
          </a:bodyPr>
          <a:lstStyle/>
          <a:p>
            <a:pPr algn="ctr"/>
            <a:r>
              <a:rPr lang="tr-TR" sz="3000" dirty="0">
                <a:latin typeface="Mistral" panose="03090702030407020403" pitchFamily="66" charset="0"/>
              </a:rPr>
              <a:t>HEMŞİRELİKTE KARİYER GÜNLERİ </a:t>
            </a:r>
          </a:p>
        </p:txBody>
      </p:sp>
      <p:pic>
        <p:nvPicPr>
          <p:cNvPr id="14" name="Picture 2" descr="Kahramanmaraş Sütçü İmam Üniversitesi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68" y="166098"/>
            <a:ext cx="1081403" cy="1168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907" y="57647"/>
            <a:ext cx="1262064" cy="1385447"/>
          </a:xfrm>
          <a:prstGeom prst="rect">
            <a:avLst/>
          </a:prstGeom>
        </p:spPr>
      </p:pic>
      <p:sp>
        <p:nvSpPr>
          <p:cNvPr id="16" name="Unvan 1"/>
          <p:cNvSpPr txBox="1">
            <a:spLocks/>
          </p:cNvSpPr>
          <p:nvPr/>
        </p:nvSpPr>
        <p:spPr>
          <a:xfrm>
            <a:off x="1402777" y="57647"/>
            <a:ext cx="6210524" cy="994172"/>
          </a:xfrm>
          <a:prstGeom prst="rect">
            <a:avLst/>
          </a:prstGeom>
        </p:spPr>
        <p:txBody>
          <a:bodyPr vert="horz" lIns="68580" tIns="34291" rIns="68580" bIns="3429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100" b="1" dirty="0"/>
              <a:t>KAHRAMANMARAŞ SÜTÇÜ İMAM ÜNİVERSİTESİ </a:t>
            </a:r>
          </a:p>
          <a:p>
            <a:pPr algn="ctr"/>
            <a:r>
              <a:rPr lang="tr-TR" sz="2100" b="1" dirty="0"/>
              <a:t>SAĞLIK BİLİMLERİ FAKÜLTESİ HEMŞİRELİK BÖLÜMÜ </a:t>
            </a:r>
          </a:p>
        </p:txBody>
      </p:sp>
      <p:sp>
        <p:nvSpPr>
          <p:cNvPr id="17" name="Oval 16"/>
          <p:cNvSpPr/>
          <p:nvPr/>
        </p:nvSpPr>
        <p:spPr>
          <a:xfrm>
            <a:off x="6604067" y="1857512"/>
            <a:ext cx="2178343" cy="1373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r-TR" sz="1600" dirty="0">
                <a:solidFill>
                  <a:schemeClr val="tx1"/>
                </a:solidFill>
              </a:rPr>
              <a:t>Meeting ID: </a:t>
            </a:r>
            <a:endParaRPr lang="tr-TR" sz="1600" dirty="0" smtClean="0">
              <a:solidFill>
                <a:schemeClr val="tx1"/>
              </a:solidFill>
            </a:endParaRPr>
          </a:p>
          <a:p>
            <a:pPr algn="ctr"/>
            <a:r>
              <a:rPr lang="tr-TR" sz="1600" dirty="0" smtClean="0">
                <a:solidFill>
                  <a:schemeClr val="tx1"/>
                </a:solidFill>
              </a:rPr>
              <a:t>719 </a:t>
            </a:r>
            <a:r>
              <a:rPr lang="tr-TR" sz="1600" dirty="0">
                <a:solidFill>
                  <a:schemeClr val="tx1"/>
                </a:solidFill>
              </a:rPr>
              <a:t>216 9865</a:t>
            </a:r>
          </a:p>
          <a:p>
            <a:pPr algn="ctr"/>
            <a:r>
              <a:rPr lang="tr-TR" sz="1600" dirty="0" err="1">
                <a:solidFill>
                  <a:schemeClr val="tx1"/>
                </a:solidFill>
              </a:rPr>
              <a:t>Passcode</a:t>
            </a:r>
            <a:r>
              <a:rPr lang="tr-TR" sz="1600" dirty="0">
                <a:solidFill>
                  <a:schemeClr val="tx1"/>
                </a:solidFill>
              </a:rPr>
              <a:t>: </a:t>
            </a:r>
            <a:r>
              <a:rPr lang="tr-TR" sz="1600" dirty="0" smtClean="0">
                <a:solidFill>
                  <a:schemeClr val="tx1"/>
                </a:solidFill>
              </a:rPr>
              <a:t>Ksu46</a:t>
            </a: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5162826" y="6454811"/>
            <a:ext cx="2882483" cy="415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050" dirty="0"/>
              <a:t>Etkinliğimiz </a:t>
            </a:r>
            <a:r>
              <a:rPr lang="tr-TR" sz="1050" dirty="0" err="1"/>
              <a:t>Zoom</a:t>
            </a:r>
            <a:r>
              <a:rPr lang="tr-TR" sz="1050" dirty="0"/>
              <a:t> üzerinden gerçekleşecektir. </a:t>
            </a:r>
          </a:p>
          <a:p>
            <a:pPr algn="ctr"/>
            <a:r>
              <a:rPr lang="tr-TR" sz="1051" dirty="0" smtClean="0"/>
              <a:t>Tüm </a:t>
            </a:r>
            <a:r>
              <a:rPr lang="tr-TR" sz="1051" dirty="0"/>
              <a:t>öğrencilerimiz davetlidir. </a:t>
            </a:r>
          </a:p>
        </p:txBody>
      </p:sp>
      <p:graphicFrame>
        <p:nvGraphicFramePr>
          <p:cNvPr id="20" name="Diyagram 19"/>
          <p:cNvGraphicFramePr/>
          <p:nvPr>
            <p:extLst>
              <p:ext uri="{D42A27DB-BD31-4B8C-83A1-F6EECF244321}">
                <p14:modId xmlns:p14="http://schemas.microsoft.com/office/powerpoint/2010/main" val="3560030093"/>
              </p:ext>
            </p:extLst>
          </p:nvPr>
        </p:nvGraphicFramePr>
        <p:xfrm>
          <a:off x="458991" y="1967551"/>
          <a:ext cx="3576779" cy="1298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val="158709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672213"/>
              </p:ext>
            </p:extLst>
          </p:nvPr>
        </p:nvGraphicFramePr>
        <p:xfrm>
          <a:off x="-187472" y="3647379"/>
          <a:ext cx="7893848" cy="3015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6" descr="Hemşirelikte Yüksek Lisans Yapmak İsteyenler İçin 8 Öneri | Dijital Hemşir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1706" y="1993006"/>
            <a:ext cx="2463898" cy="164099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Unvan 1"/>
          <p:cNvSpPr>
            <a:spLocks noGrp="1"/>
          </p:cNvSpPr>
          <p:nvPr>
            <p:ph type="title"/>
          </p:nvPr>
        </p:nvSpPr>
        <p:spPr>
          <a:xfrm>
            <a:off x="1006614" y="1194204"/>
            <a:ext cx="6852807" cy="663308"/>
          </a:xfrm>
        </p:spPr>
        <p:txBody>
          <a:bodyPr>
            <a:normAutofit/>
          </a:bodyPr>
          <a:lstStyle/>
          <a:p>
            <a:pPr algn="ctr"/>
            <a:r>
              <a:rPr lang="tr-TR" sz="3000" dirty="0">
                <a:latin typeface="Mistral" panose="03090702030407020403" pitchFamily="66" charset="0"/>
              </a:rPr>
              <a:t>HEMŞİRELİKTE KARİYER GÜNLERİ </a:t>
            </a:r>
          </a:p>
        </p:txBody>
      </p:sp>
      <p:pic>
        <p:nvPicPr>
          <p:cNvPr id="14" name="Picture 2" descr="Kahramanmaraş Sütçü İmam Üniversitesi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68" y="166098"/>
            <a:ext cx="1081403" cy="1168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Resim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907" y="57647"/>
            <a:ext cx="1262064" cy="1385447"/>
          </a:xfrm>
          <a:prstGeom prst="rect">
            <a:avLst/>
          </a:prstGeom>
        </p:spPr>
      </p:pic>
      <p:sp>
        <p:nvSpPr>
          <p:cNvPr id="16" name="Unvan 1"/>
          <p:cNvSpPr txBox="1">
            <a:spLocks/>
          </p:cNvSpPr>
          <p:nvPr/>
        </p:nvSpPr>
        <p:spPr>
          <a:xfrm>
            <a:off x="1402777" y="57647"/>
            <a:ext cx="6210524" cy="994172"/>
          </a:xfrm>
          <a:prstGeom prst="rect">
            <a:avLst/>
          </a:prstGeom>
        </p:spPr>
        <p:txBody>
          <a:bodyPr vert="horz" lIns="68580" tIns="34291" rIns="68580" bIns="3429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100" b="1" dirty="0"/>
              <a:t>KAHRAMANMARAŞ SÜTÇÜ İMAM ÜNİVERSİTESİ </a:t>
            </a:r>
          </a:p>
          <a:p>
            <a:pPr algn="ctr"/>
            <a:r>
              <a:rPr lang="tr-TR" sz="2100" b="1" dirty="0"/>
              <a:t>SAĞLIK BİLİMLERİ FAKÜLTESİ HEMŞİRELİK BÖLÜMÜ </a:t>
            </a:r>
          </a:p>
        </p:txBody>
      </p:sp>
      <p:sp>
        <p:nvSpPr>
          <p:cNvPr id="19" name="Dikdörtgen 18"/>
          <p:cNvSpPr/>
          <p:nvPr/>
        </p:nvSpPr>
        <p:spPr>
          <a:xfrm>
            <a:off x="6172059" y="6442373"/>
            <a:ext cx="2882483" cy="415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050" dirty="0"/>
              <a:t>Etkinliğimiz </a:t>
            </a:r>
            <a:r>
              <a:rPr lang="tr-TR" sz="1050" dirty="0" err="1"/>
              <a:t>Zoom</a:t>
            </a:r>
            <a:r>
              <a:rPr lang="tr-TR" sz="1050" dirty="0"/>
              <a:t> üzerinden gerçekleşecektir. </a:t>
            </a:r>
          </a:p>
          <a:p>
            <a:pPr algn="ctr"/>
            <a:r>
              <a:rPr lang="tr-TR" sz="1051" dirty="0" smtClean="0"/>
              <a:t>Tüm </a:t>
            </a:r>
            <a:r>
              <a:rPr lang="tr-TR" sz="1051" dirty="0"/>
              <a:t>öğrencilerimiz davetlidir. </a:t>
            </a:r>
          </a:p>
        </p:txBody>
      </p:sp>
      <p:graphicFrame>
        <p:nvGraphicFramePr>
          <p:cNvPr id="20" name="Diyagram 19"/>
          <p:cNvGraphicFramePr/>
          <p:nvPr>
            <p:extLst>
              <p:ext uri="{D42A27DB-BD31-4B8C-83A1-F6EECF244321}">
                <p14:modId xmlns:p14="http://schemas.microsoft.com/office/powerpoint/2010/main" val="842638675"/>
              </p:ext>
            </p:extLst>
          </p:nvPr>
        </p:nvGraphicFramePr>
        <p:xfrm>
          <a:off x="385183" y="2077811"/>
          <a:ext cx="3576779" cy="1298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21" name="Oval 20"/>
          <p:cNvSpPr/>
          <p:nvPr/>
        </p:nvSpPr>
        <p:spPr>
          <a:xfrm>
            <a:off x="6617204" y="2088889"/>
            <a:ext cx="2178343" cy="13732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r-TR" sz="1600" dirty="0">
                <a:solidFill>
                  <a:schemeClr val="tx1"/>
                </a:solidFill>
              </a:rPr>
              <a:t>Meeting ID: </a:t>
            </a:r>
            <a:endParaRPr lang="tr-TR" sz="1600" dirty="0" smtClean="0">
              <a:solidFill>
                <a:schemeClr val="tx1"/>
              </a:solidFill>
            </a:endParaRPr>
          </a:p>
          <a:p>
            <a:pPr algn="ctr"/>
            <a:r>
              <a:rPr lang="tr-TR" sz="1600" dirty="0" smtClean="0">
                <a:solidFill>
                  <a:schemeClr val="tx1"/>
                </a:solidFill>
              </a:rPr>
              <a:t>719 </a:t>
            </a:r>
            <a:r>
              <a:rPr lang="tr-TR" sz="1600" dirty="0">
                <a:solidFill>
                  <a:schemeClr val="tx1"/>
                </a:solidFill>
              </a:rPr>
              <a:t>216 9865</a:t>
            </a:r>
          </a:p>
          <a:p>
            <a:pPr algn="ctr"/>
            <a:r>
              <a:rPr lang="tr-TR" sz="1600" dirty="0" err="1">
                <a:solidFill>
                  <a:schemeClr val="tx1"/>
                </a:solidFill>
              </a:rPr>
              <a:t>Passcode</a:t>
            </a:r>
            <a:r>
              <a:rPr lang="tr-TR" sz="1600" dirty="0">
                <a:solidFill>
                  <a:schemeClr val="tx1"/>
                </a:solidFill>
              </a:rPr>
              <a:t>: </a:t>
            </a:r>
            <a:r>
              <a:rPr lang="tr-TR" sz="1600" dirty="0" smtClean="0">
                <a:solidFill>
                  <a:schemeClr val="tx1"/>
                </a:solidFill>
              </a:rPr>
              <a:t>Ksu46</a:t>
            </a:r>
            <a:endParaRPr lang="tr-T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88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462</TotalTime>
  <Words>291</Words>
  <Application>Microsoft Office PowerPoint</Application>
  <PresentationFormat>Ekran Gösterisi (4:3)</PresentationFormat>
  <Paragraphs>70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Mistral</vt:lpstr>
      <vt:lpstr>Office Teması</vt:lpstr>
      <vt:lpstr>HEMŞİRELİKTE KARİYER GÜNLERİ </vt:lpstr>
      <vt:lpstr>PowerPoint Sunusu</vt:lpstr>
      <vt:lpstr>HEMŞİRELİKTE KARİYER GÜNLERİ </vt:lpstr>
      <vt:lpstr>HEMŞİRELİKTE KARİYER GÜNLERİ </vt:lpstr>
      <vt:lpstr>HEMŞİRELİKTE KARİYER GÜNLERİ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HEMŞİRELİKTE KARİYER GÜNÜ</dc:title>
  <dc:creator>ASLI</dc:creator>
  <cp:lastModifiedBy>Microsoft hesabı</cp:lastModifiedBy>
  <cp:revision>34</cp:revision>
  <dcterms:created xsi:type="dcterms:W3CDTF">2021-05-07T13:19:00Z</dcterms:created>
  <dcterms:modified xsi:type="dcterms:W3CDTF">2021-05-28T09:07:09Z</dcterms:modified>
</cp:coreProperties>
</file>